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12"/>
  </p:notesMasterIdLst>
  <p:sldIdLst>
    <p:sldId id="261" r:id="rId5"/>
    <p:sldId id="352" r:id="rId6"/>
    <p:sldId id="348" r:id="rId7"/>
    <p:sldId id="356" r:id="rId8"/>
    <p:sldId id="354" r:id="rId9"/>
    <p:sldId id="357" r:id="rId10"/>
    <p:sldId id="30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der, J.C." initials="MJ" lastIdx="7" clrIdx="0">
    <p:extLst>
      <p:ext uri="{19B8F6BF-5375-455C-9EA6-DF929625EA0E}">
        <p15:presenceInfo xmlns:p15="http://schemas.microsoft.com/office/powerpoint/2012/main" userId="Mulder, J.C." providerId="None"/>
      </p:ext>
    </p:extLst>
  </p:cmAuthor>
  <p:cmAuthor id="2" name="Barendregt, C.I." initials="BC" lastIdx="0" clrIdx="1">
    <p:extLst>
      <p:ext uri="{19B8F6BF-5375-455C-9EA6-DF929625EA0E}">
        <p15:presenceInfo xmlns:p15="http://schemas.microsoft.com/office/powerpoint/2012/main" userId="S-1-5-21-436374069-1078145449-854245398-33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3ECC"/>
    <a:srgbClr val="FFFF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182B4-51A4-3C29-829C-E6F2A3165508}" v="4" dt="2026-03-04T17:01:25.1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commentAuthors" Target="commentAuthors.xml" Id="rId13"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notesMaster" Target="notesMasters/notesMaster1.xml" Id="rId12" /><Relationship Type="http://schemas.openxmlformats.org/officeDocument/2006/relationships/tableStyles" Target="tableStyles.xml" Id="rId17" /><Relationship Type="http://schemas.openxmlformats.org/officeDocument/2006/relationships/customXml" Target="../customXml/item2.xml" Id="rId2" /><Relationship Type="http://schemas.openxmlformats.org/officeDocument/2006/relationships/theme" Target="theme/theme1.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1.xml" Id="rId5" /><Relationship Type="http://schemas.openxmlformats.org/officeDocument/2006/relationships/viewProps" Target="viewProps.xml" Id="rId15" /><Relationship Type="http://schemas.openxmlformats.org/officeDocument/2006/relationships/slide" Target="slides/slide6.xml" Id="rId10" /><Relationship Type="http://schemas.microsoft.com/office/2015/10/relationships/revisionInfo" Target="revisionInfo.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presProps" Target="presProps.xml" Id="rId1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45797-AD1C-4A8F-99B7-90C6637EADE3}" type="datetimeFigureOut">
              <a:rPr lang="nl-NL" smtClean="0"/>
              <a:t>4-3-2026</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BD2E2-92FC-4C69-9582-881A1AF188AA}" type="slidenum">
              <a:rPr lang="nl-NL" smtClean="0"/>
              <a:t>‹#›</a:t>
            </a:fld>
            <a:endParaRPr lang="nl-NL"/>
          </a:p>
        </p:txBody>
      </p:sp>
    </p:spTree>
    <p:extLst>
      <p:ext uri="{BB962C8B-B14F-4D97-AF65-F5344CB8AC3E}">
        <p14:creationId xmlns:p14="http://schemas.microsoft.com/office/powerpoint/2010/main" val="382362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mailto:e-mailadres@hhs.nl"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sp>
        <p:nvSpPr>
          <p:cNvPr id="8" name="Tijdelijke aanduiding voor afbeelding 6"/>
          <p:cNvSpPr>
            <a:spLocks noGrp="1"/>
          </p:cNvSpPr>
          <p:nvPr>
            <p:ph type="pic" sz="quarter" idx="12"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9" name="Tijdelijke aanduiding voor tekst 11"/>
          <p:cNvSpPr>
            <a:spLocks noGrp="1"/>
          </p:cNvSpPr>
          <p:nvPr>
            <p:ph type="body" sz="quarter" idx="11"/>
          </p:nvPr>
        </p:nvSpPr>
        <p:spPr>
          <a:xfrm>
            <a:off x="0" y="0"/>
            <a:ext cx="12192000" cy="6858000"/>
          </a:xfrm>
          <a:blipFill rotWithShape="1">
            <a:blip r:embed="rId2"/>
            <a:stretch>
              <a:fillRect/>
            </a:stretch>
          </a:blipFill>
        </p:spPr>
        <p:txBody>
          <a:bodyPr lIns="0" tIns="0" rIns="0" bIns="0">
            <a:noAutofit/>
          </a:bodyPr>
          <a:lstStyle>
            <a:lvl1pPr marL="0" indent="0">
              <a:buNone/>
              <a:defRPr sz="100">
                <a:solidFill>
                  <a:schemeClr val="bg1"/>
                </a:solidFill>
              </a:defRPr>
            </a:lvl1pPr>
          </a:lstStyle>
          <a:p>
            <a:pPr lvl="0"/>
            <a:r>
              <a:rPr lang="nl-NL"/>
              <a:t>Tekststijl van het model bewerken</a:t>
            </a:r>
          </a:p>
        </p:txBody>
      </p:sp>
      <p:sp>
        <p:nvSpPr>
          <p:cNvPr id="2" name="Titel 1"/>
          <p:cNvSpPr>
            <a:spLocks noGrp="1"/>
          </p:cNvSpPr>
          <p:nvPr>
            <p:ph type="ctrTitle"/>
          </p:nvPr>
        </p:nvSpPr>
        <p:spPr>
          <a:xfrm>
            <a:off x="1206622" y="4484914"/>
            <a:ext cx="5876351" cy="1120798"/>
          </a:xfrm>
        </p:spPr>
        <p:txBody>
          <a:bodyPr tIns="0" anchor="b">
            <a:noAutofit/>
          </a:bodyPr>
          <a:lstStyle>
            <a:lvl1pPr algn="l">
              <a:defRPr lang="nl-NL" sz="2100" b="1" kern="1200" cap="all" spc="-4" baseline="0" smtClean="0">
                <a:solidFill>
                  <a:schemeClr val="tx2"/>
                </a:solidFill>
                <a:latin typeface="+mj-lt"/>
                <a:ea typeface="+mn-ea"/>
                <a:cs typeface="Arial Black"/>
              </a:defRPr>
            </a:lvl1pPr>
          </a:lstStyle>
          <a:p>
            <a:r>
              <a:rPr lang="nl-NL"/>
              <a:t>Klik om stijl te bewerken</a:t>
            </a:r>
            <a:endParaRPr lang="nl-NL" dirty="0"/>
          </a:p>
        </p:txBody>
      </p:sp>
      <p:sp>
        <p:nvSpPr>
          <p:cNvPr id="3" name="Ondertitel 2"/>
          <p:cNvSpPr>
            <a:spLocks noGrp="1"/>
          </p:cNvSpPr>
          <p:nvPr>
            <p:ph type="subTitle" idx="1"/>
          </p:nvPr>
        </p:nvSpPr>
        <p:spPr>
          <a:xfrm>
            <a:off x="1206622" y="5654426"/>
            <a:ext cx="5876351" cy="760888"/>
          </a:xfrm>
        </p:spPr>
        <p:txBody>
          <a:bodyPr lIns="0" tIns="0" rIns="0" bIns="0"/>
          <a:lstStyle>
            <a:lvl1pPr marL="0" indent="0" algn="l">
              <a:buNone/>
              <a:defRPr lang="nl-NL" sz="1350" kern="1200" spc="-4" dirty="0" smtClean="0">
                <a:solidFill>
                  <a:srgbClr val="213343"/>
                </a:solidFill>
                <a:latin typeface="+mn-lt"/>
                <a:ea typeface="+mn-ea"/>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14" name="Tijdelijke aanduiding voor tekst 13"/>
          <p:cNvSpPr>
            <a:spLocks noGrp="1"/>
          </p:cNvSpPr>
          <p:nvPr>
            <p:ph type="body" sz="quarter" idx="13" hasCustomPrompt="1"/>
          </p:nvPr>
        </p:nvSpPr>
        <p:spPr>
          <a:xfrm>
            <a:off x="8522539" y="2260840"/>
            <a:ext cx="2159000" cy="1208074"/>
          </a:xfrm>
        </p:spPr>
        <p:txBody>
          <a:bodyPr lIns="0" tIns="0" rIns="0" bIns="0">
            <a:noAutofit/>
          </a:bodyPr>
          <a:lstStyle>
            <a:lvl1pPr marL="0" indent="0">
              <a:buNone/>
              <a:defRPr lang="nl-NL" sz="975" kern="1200" dirty="0">
                <a:solidFill>
                  <a:srgbClr val="FFFFFF"/>
                </a:solidFill>
                <a:latin typeface="+mn-lt"/>
                <a:ea typeface="+mn-ea"/>
                <a:cs typeface="Arial"/>
              </a:defRPr>
            </a:lvl1pPr>
          </a:lstStyle>
          <a:p>
            <a:pPr lvl="0"/>
            <a:r>
              <a:rPr lang="nl-NL" dirty="0"/>
              <a:t>Naam</a:t>
            </a:r>
          </a:p>
        </p:txBody>
      </p:sp>
      <p:sp>
        <p:nvSpPr>
          <p:cNvPr id="15" name="Tijdelijke aanduiding voor tekst 13"/>
          <p:cNvSpPr>
            <a:spLocks noGrp="1"/>
          </p:cNvSpPr>
          <p:nvPr>
            <p:ph type="body" sz="quarter" idx="14" hasCustomPrompt="1"/>
          </p:nvPr>
        </p:nvSpPr>
        <p:spPr>
          <a:xfrm>
            <a:off x="8522539" y="1103087"/>
            <a:ext cx="2159000" cy="772229"/>
          </a:xfrm>
        </p:spPr>
        <p:txBody>
          <a:bodyPr lIns="0" tIns="0" rIns="0" bIns="0" anchor="b">
            <a:noAutofit/>
          </a:bodyPr>
          <a:lstStyle>
            <a:lvl1pPr marL="0" indent="0">
              <a:buNone/>
              <a:defRPr lang="nl-NL" sz="975" i="1" kern="1200" dirty="0">
                <a:solidFill>
                  <a:srgbClr val="213343"/>
                </a:solidFill>
                <a:latin typeface="+mn-lt"/>
                <a:ea typeface="+mn-ea"/>
                <a:cs typeface="Arial"/>
              </a:defRPr>
            </a:lvl1pPr>
          </a:lstStyle>
          <a:p>
            <a:pPr lvl="0"/>
            <a:r>
              <a:rPr lang="nl-NL" dirty="0"/>
              <a:t>Versie/Datum</a:t>
            </a:r>
          </a:p>
        </p:txBody>
      </p:sp>
    </p:spTree>
    <p:extLst>
      <p:ext uri="{BB962C8B-B14F-4D97-AF65-F5344CB8AC3E}">
        <p14:creationId xmlns:p14="http://schemas.microsoft.com/office/powerpoint/2010/main" val="217055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ekop">
    <p:spTree>
      <p:nvGrpSpPr>
        <p:cNvPr id="1" name=""/>
        <p:cNvGrpSpPr/>
        <p:nvPr/>
      </p:nvGrpSpPr>
      <p:grpSpPr>
        <a:xfrm>
          <a:off x="0" y="0"/>
          <a:ext cx="0" cy="0"/>
          <a:chOff x="0" y="0"/>
          <a:chExt cx="0" cy="0"/>
        </a:xfrm>
      </p:grpSpPr>
      <p:sp>
        <p:nvSpPr>
          <p:cNvPr id="12"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6" name="Titel 1"/>
          <p:cNvSpPr>
            <a:spLocks noGrp="1"/>
          </p:cNvSpPr>
          <p:nvPr>
            <p:ph type="title"/>
          </p:nvPr>
        </p:nvSpPr>
        <p:spPr>
          <a:xfrm>
            <a:off x="1409839" y="5418810"/>
            <a:ext cx="9970775" cy="331886"/>
          </a:xfrm>
        </p:spPr>
        <p:txBody>
          <a:bodyPr anchor="b"/>
          <a:lstStyle>
            <a:lvl1pPr>
              <a:defRPr lang="nl-NL" sz="2100" b="1" kern="1200" cap="all" spc="-4" baseline="0" smtClean="0">
                <a:solidFill>
                  <a:srgbClr val="FFFFFF"/>
                </a:solidFill>
                <a:latin typeface="+mj-lt"/>
                <a:ea typeface="+mn-ea"/>
                <a:cs typeface="Arial Black"/>
              </a:defRPr>
            </a:lvl1pPr>
          </a:lstStyle>
          <a:p>
            <a:r>
              <a:rPr lang="nl-NL"/>
              <a:t>Klik om stijl te bewerken</a:t>
            </a:r>
            <a:endParaRPr lang="nl-NL" dirty="0"/>
          </a:p>
        </p:txBody>
      </p:sp>
      <p:sp>
        <p:nvSpPr>
          <p:cNvPr id="16" name="Tijdelijke aanduiding voor tekst 11"/>
          <p:cNvSpPr>
            <a:spLocks noGrp="1"/>
          </p:cNvSpPr>
          <p:nvPr>
            <p:ph type="body" sz="quarter" idx="11"/>
          </p:nvPr>
        </p:nvSpPr>
        <p:spPr>
          <a:xfrm>
            <a:off x="7923883" y="812880"/>
            <a:ext cx="3456000" cy="3456000"/>
          </a:xfrm>
          <a:blipFill rotWithShape="1">
            <a:blip r:embed="rId2"/>
            <a:stretch>
              <a:fillRect/>
            </a:stretch>
          </a:blipFill>
        </p:spPr>
        <p:txBody>
          <a:bodyPr lIns="0" tIns="0" rIns="0" bIns="0">
            <a:noAutofit/>
          </a:bodyPr>
          <a:lstStyle>
            <a:lvl1pPr marL="0" indent="0" algn="r">
              <a:buNone/>
              <a:defRPr sz="100">
                <a:solidFill>
                  <a:schemeClr val="bg1"/>
                </a:solidFill>
              </a:defRPr>
            </a:lvl1pPr>
          </a:lstStyle>
          <a:p>
            <a:pPr lvl="0"/>
            <a:r>
              <a:rPr lang="nl-NL"/>
              <a:t>Tekststijl van het model bewerken</a:t>
            </a:r>
          </a:p>
        </p:txBody>
      </p:sp>
      <p:sp>
        <p:nvSpPr>
          <p:cNvPr id="3" name="#"/>
          <p:cNvSpPr>
            <a:spLocks noGrp="1"/>
          </p:cNvSpPr>
          <p:nvPr>
            <p:ph type="body" idx="1" hasCustomPrompt="1"/>
          </p:nvPr>
        </p:nvSpPr>
        <p:spPr>
          <a:xfrm>
            <a:off x="8169275" y="1084235"/>
            <a:ext cx="2978151" cy="2103467"/>
          </a:xfrm>
        </p:spPr>
        <p:txBody>
          <a:bodyPr wrap="none" lIns="0" rIns="0">
            <a:noAutofit/>
          </a:bodyPr>
          <a:lstStyle>
            <a:lvl1pPr marL="0" indent="0" algn="ctr">
              <a:buNone/>
              <a:defRPr sz="10425">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a:t>
            </a:r>
          </a:p>
        </p:txBody>
      </p:sp>
      <p:sp>
        <p:nvSpPr>
          <p:cNvPr id="14" name="#"/>
          <p:cNvSpPr>
            <a:spLocks noGrp="1"/>
          </p:cNvSpPr>
          <p:nvPr>
            <p:ph type="body" idx="15" hasCustomPrompt="1"/>
          </p:nvPr>
        </p:nvSpPr>
        <p:spPr>
          <a:xfrm>
            <a:off x="8153400" y="1198532"/>
            <a:ext cx="2997200" cy="373244"/>
          </a:xfrm>
        </p:spPr>
        <p:txBody>
          <a:bodyPr wrap="square" lIns="0" rIns="0">
            <a:spAutoFit/>
          </a:bodyPr>
          <a:lstStyle>
            <a:lvl1pPr marL="0" indent="0" algn="ctr">
              <a:buNone/>
              <a:defRPr sz="1500" cap="none">
                <a:solidFill>
                  <a:srgbClr val="213343"/>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HOOFDSTUK</a:t>
            </a:r>
          </a:p>
        </p:txBody>
      </p:sp>
    </p:spTree>
    <p:extLst>
      <p:ext uri="{BB962C8B-B14F-4D97-AF65-F5344CB8AC3E}">
        <p14:creationId xmlns:p14="http://schemas.microsoft.com/office/powerpoint/2010/main" val="329809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angepaste indeling">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12" name="Tijdelijke aanduiding voor tekst 11"/>
          <p:cNvSpPr>
            <a:spLocks noGrp="1"/>
          </p:cNvSpPr>
          <p:nvPr>
            <p:ph type="body" sz="quarter" idx="11"/>
          </p:nvPr>
        </p:nvSpPr>
        <p:spPr>
          <a:xfrm>
            <a:off x="1" y="0"/>
            <a:ext cx="12192000" cy="6858000"/>
          </a:xfrm>
          <a:blipFill>
            <a:blip r:embed="rId2"/>
            <a:stretch>
              <a:fillRect/>
            </a:stretch>
          </a:blipFill>
        </p:spPr>
        <p:txBody>
          <a:bodyPr lIns="0" tIns="0" rIns="0" bIns="0">
            <a:noAutofit/>
          </a:bodyPr>
          <a:lstStyle>
            <a:lvl1pPr marL="0" indent="0">
              <a:buNone/>
              <a:defRPr sz="100">
                <a:solidFill>
                  <a:schemeClr val="bg1"/>
                </a:solidFill>
              </a:defRPr>
            </a:lvl1pPr>
          </a:lstStyle>
          <a:p>
            <a:pPr lvl="0"/>
            <a:r>
              <a:rPr lang="nl-NL"/>
              <a:t>Tekststijl van het model bewerken</a:t>
            </a:r>
          </a:p>
        </p:txBody>
      </p:sp>
    </p:spTree>
    <p:extLst>
      <p:ext uri="{BB962C8B-B14F-4D97-AF65-F5344CB8AC3E}">
        <p14:creationId xmlns:p14="http://schemas.microsoft.com/office/powerpoint/2010/main" val="31811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6" name="Tijdelijke aanduiding voor datum 3"/>
          <p:cNvSpPr>
            <a:spLocks noGrp="1"/>
          </p:cNvSpPr>
          <p:nvPr>
            <p:ph type="dt" sz="half" idx="2"/>
          </p:nvPr>
        </p:nvSpPr>
        <p:spPr>
          <a:xfrm>
            <a:off x="910800" y="6598802"/>
            <a:ext cx="2743200" cy="139525"/>
          </a:xfrm>
          <a:prstGeom prst="rect">
            <a:avLst/>
          </a:prstGeom>
        </p:spPr>
        <p:txBody>
          <a:bodyPr vert="horz" wrap="square" lIns="0" tIns="0" rIns="0" bIns="0" rtlCol="0">
            <a:spAutoFit/>
          </a:bodyPr>
          <a:lstStyle>
            <a:lvl1pPr algn="l">
              <a:defRPr lang="nl-NL" sz="825" i="1" smtClean="0">
                <a:solidFill>
                  <a:schemeClr val="tx2"/>
                </a:solidFill>
                <a:latin typeface="+mn-lt"/>
                <a:cs typeface="Arial"/>
              </a:defRPr>
            </a:lvl1pPr>
          </a:lstStyle>
          <a:p>
            <a:pPr marL="9525">
              <a:lnSpc>
                <a:spcPts val="1151"/>
              </a:lnSpc>
            </a:pPr>
            <a:fld id="{6B18F335-DBBE-4C2D-A433-FD7B2ADD000C}" type="datetime1">
              <a:rPr lang="nl-NL" smtClean="0"/>
              <a:t>4-3-2026</a:t>
            </a:fld>
            <a:endParaRPr lang="nl-NL"/>
          </a:p>
        </p:txBody>
      </p:sp>
      <p:sp>
        <p:nvSpPr>
          <p:cNvPr id="8" name="Tijdelijke aanduiding voor voettekst 4"/>
          <p:cNvSpPr>
            <a:spLocks noGrp="1"/>
          </p:cNvSpPr>
          <p:nvPr>
            <p:ph type="ftr" sz="quarter" idx="3"/>
          </p:nvPr>
        </p:nvSpPr>
        <p:spPr>
          <a:xfrm>
            <a:off x="910800" y="6404402"/>
            <a:ext cx="4114800" cy="139525"/>
          </a:xfrm>
          <a:prstGeom prst="rect">
            <a:avLst/>
          </a:prstGeom>
        </p:spPr>
        <p:txBody>
          <a:bodyPr vert="horz" wrap="square" lIns="0" tIns="0" rIns="0" bIns="0" rtlCol="0">
            <a:spAutoFit/>
          </a:bodyPr>
          <a:lstStyle>
            <a:lvl1pPr algn="l">
              <a:defRPr lang="nl-NL" sz="825" i="1">
                <a:solidFill>
                  <a:schemeClr val="tx2"/>
                </a:solidFill>
                <a:latin typeface="+mn-lt"/>
                <a:cs typeface="Arial"/>
              </a:defRPr>
            </a:lvl1pPr>
          </a:lstStyle>
          <a:p>
            <a:pPr marL="9525">
              <a:lnSpc>
                <a:spcPts val="1151"/>
              </a:lnSpc>
            </a:pPr>
            <a:r>
              <a:rPr lang="nl-NL"/>
              <a:t>Afstuderen voltijd studiejaar 2019-2020</a:t>
            </a:r>
            <a:endParaRPr lang="nl-NL" dirty="0"/>
          </a:p>
        </p:txBody>
      </p:sp>
      <p:sp>
        <p:nvSpPr>
          <p:cNvPr id="9" name="Tijdelijke aanduiding voor dianummer 15"/>
          <p:cNvSpPr>
            <a:spLocks noGrp="1"/>
          </p:cNvSpPr>
          <p:nvPr>
            <p:ph type="sldNum" sz="quarter" idx="4"/>
          </p:nvPr>
        </p:nvSpPr>
        <p:spPr>
          <a:xfrm>
            <a:off x="262800" y="6418800"/>
            <a:ext cx="574829" cy="128818"/>
          </a:xfrm>
          <a:prstGeom prst="rect">
            <a:avLst/>
          </a:prstGeom>
        </p:spPr>
        <p:txBody>
          <a:bodyPr vert="horz" wrap="square" lIns="0" tIns="0" rIns="0" bIns="0" rtlCol="0">
            <a:spAutoFit/>
          </a:bodyPr>
          <a:lstStyle>
            <a:lvl1pPr algn="r">
              <a:defRPr kumimoji="0" lang="nl-NL" sz="788" b="0" i="0" u="none" strike="noStrike" cap="none" spc="0" normalizeH="0" baseline="0" smtClean="0">
                <a:ln>
                  <a:noFill/>
                </a:ln>
                <a:solidFill>
                  <a:schemeClr val="tx2"/>
                </a:solidFill>
                <a:effectLst/>
                <a:uLnTx/>
                <a:uFillTx/>
                <a:latin typeface="+mn-lt"/>
                <a:cs typeface="Arial"/>
              </a:defRPr>
            </a:lvl1pPr>
          </a:lstStyle>
          <a:p>
            <a:pPr marL="19050">
              <a:lnSpc>
                <a:spcPts val="1069"/>
              </a:lnSpc>
            </a:pPr>
            <a:fld id="{68BC35B1-DB37-4D69-B23B-4C9E9B475BB5}" type="slidenum">
              <a:rPr lang="en-GB" smtClean="0"/>
              <a:pPr marL="19050">
                <a:lnSpc>
                  <a:spcPts val="1069"/>
                </a:lnSpc>
              </a:pPr>
              <a:t>‹#›</a:t>
            </a:fld>
            <a:endParaRPr lang="en-GB" dirty="0"/>
          </a:p>
        </p:txBody>
      </p:sp>
      <p:pic>
        <p:nvPicPr>
          <p:cNvPr id="10" name="Afbeelding 9" descr="HHS_NL_groen_H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pic>
        <p:nvPicPr>
          <p:cNvPr id="7" name="Afbeelding 6" descr="HHS_NL_groen_HEX.png">
            <a:extLst>
              <a:ext uri="{FF2B5EF4-FFF2-40B4-BE49-F238E27FC236}">
                <a16:creationId xmlns:a16="http://schemas.microsoft.com/office/drawing/2014/main" id="{37DBCBB3-167A-4E8E-A3BE-011E89606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57891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ocaties">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658" y="0"/>
            <a:ext cx="10327343" cy="6858000"/>
          </a:xfrm>
          <a:prstGeom prst="rect">
            <a:avLst/>
          </a:prstGeom>
        </p:spPr>
      </p:pic>
      <p:sp>
        <p:nvSpPr>
          <p:cNvPr id="5" name="object 11"/>
          <p:cNvSpPr txBox="1"/>
          <p:nvPr/>
        </p:nvSpPr>
        <p:spPr>
          <a:xfrm>
            <a:off x="2019301" y="1014830"/>
            <a:ext cx="2490051" cy="467178"/>
          </a:xfrm>
          <a:prstGeom prst="rect">
            <a:avLst/>
          </a:prstGeom>
        </p:spPr>
        <p:txBody>
          <a:bodyPr vert="horz" wrap="square" lIns="0" tIns="24764" rIns="0" bIns="0" rtlCol="0">
            <a:spAutoFit/>
          </a:bodyPr>
          <a:lstStyle/>
          <a:p>
            <a:pPr marL="253365" algn="r">
              <a:lnSpc>
                <a:spcPct val="100000"/>
              </a:lnSpc>
              <a:spcBef>
                <a:spcPts val="194"/>
              </a:spcBef>
            </a:pPr>
            <a:r>
              <a:rPr sz="900" b="1" dirty="0">
                <a:solidFill>
                  <a:schemeClr val="tx2"/>
                </a:solidFill>
                <a:latin typeface="Arial Black"/>
                <a:cs typeface="Arial Black"/>
              </a:rPr>
              <a:t>HOOF</a:t>
            </a:r>
            <a:r>
              <a:rPr sz="900" b="1" spc="-34" dirty="0">
                <a:solidFill>
                  <a:schemeClr val="tx2"/>
                </a:solidFill>
                <a:latin typeface="Arial Black"/>
                <a:cs typeface="Arial Black"/>
              </a:rPr>
              <a:t>D</a:t>
            </a:r>
            <a:r>
              <a:rPr sz="900" b="1" dirty="0">
                <a:solidFill>
                  <a:schemeClr val="tx2"/>
                </a:solidFill>
                <a:latin typeface="Arial Black"/>
                <a:cs typeface="Arial Black"/>
              </a:rPr>
              <a:t>VESTIGING</a:t>
            </a:r>
            <a:endParaRPr sz="900" dirty="0">
              <a:solidFill>
                <a:schemeClr val="tx2"/>
              </a:solidFill>
              <a:latin typeface="Arial Black"/>
              <a:cs typeface="Arial Black"/>
            </a:endParaRPr>
          </a:p>
          <a:p>
            <a:pPr marL="420053" marR="3810" indent="-411004" algn="r">
              <a:lnSpc>
                <a:spcPct val="111100"/>
              </a:lnSpc>
            </a:pPr>
            <a:r>
              <a:rPr sz="900" dirty="0">
                <a:solidFill>
                  <a:schemeClr val="tx2"/>
                </a:solidFill>
                <a:latin typeface="Arial"/>
                <a:cs typeface="Arial"/>
              </a:rPr>
              <a:t>Johanna </a:t>
            </a:r>
            <a:r>
              <a:rPr sz="900" spc="-8" dirty="0">
                <a:solidFill>
                  <a:schemeClr val="tx2"/>
                </a:solidFill>
                <a:latin typeface="Arial"/>
                <a:cs typeface="Arial"/>
              </a:rPr>
              <a:t>Westerdijkplein </a:t>
            </a:r>
            <a:r>
              <a:rPr sz="900" spc="-4" dirty="0">
                <a:solidFill>
                  <a:schemeClr val="tx2"/>
                </a:solidFill>
                <a:latin typeface="Arial"/>
                <a:cs typeface="Arial"/>
              </a:rPr>
              <a:t>75</a:t>
            </a:r>
            <a:endParaRPr lang="en-US" sz="900" spc="-4" dirty="0">
              <a:solidFill>
                <a:schemeClr val="tx2"/>
              </a:solidFill>
              <a:latin typeface="Arial"/>
              <a:cs typeface="Arial"/>
            </a:endParaRPr>
          </a:p>
          <a:p>
            <a:pPr marL="420053" marR="3810" indent="-411004" algn="r">
              <a:lnSpc>
                <a:spcPct val="111100"/>
              </a:lnSpc>
            </a:pPr>
            <a:r>
              <a:rPr sz="900" spc="-4" dirty="0">
                <a:solidFill>
                  <a:schemeClr val="tx2"/>
                </a:solidFill>
                <a:latin typeface="Arial"/>
                <a:cs typeface="Arial"/>
              </a:rPr>
              <a:t>2521 </a:t>
            </a:r>
            <a:r>
              <a:rPr sz="900" dirty="0">
                <a:solidFill>
                  <a:schemeClr val="tx2"/>
                </a:solidFill>
                <a:latin typeface="Arial"/>
                <a:cs typeface="Arial"/>
              </a:rPr>
              <a:t>EN </a:t>
            </a:r>
            <a:r>
              <a:rPr sz="900" spc="-4" dirty="0">
                <a:solidFill>
                  <a:schemeClr val="tx2"/>
                </a:solidFill>
                <a:latin typeface="Arial"/>
                <a:cs typeface="Arial"/>
              </a:rPr>
              <a:t>Den</a:t>
            </a:r>
            <a:r>
              <a:rPr sz="900" spc="-71" dirty="0">
                <a:solidFill>
                  <a:schemeClr val="tx2"/>
                </a:solidFill>
                <a:latin typeface="Arial"/>
                <a:cs typeface="Arial"/>
              </a:rPr>
              <a:t> </a:t>
            </a:r>
            <a:r>
              <a:rPr sz="900" spc="-4" dirty="0">
                <a:solidFill>
                  <a:schemeClr val="tx2"/>
                </a:solidFill>
                <a:latin typeface="Arial"/>
                <a:cs typeface="Arial"/>
              </a:rPr>
              <a:t>Haag</a:t>
            </a:r>
            <a:endParaRPr sz="900" dirty="0">
              <a:solidFill>
                <a:schemeClr val="tx2"/>
              </a:solidFill>
              <a:latin typeface="Arial"/>
              <a:cs typeface="Arial"/>
            </a:endParaRPr>
          </a:p>
        </p:txBody>
      </p:sp>
      <p:sp>
        <p:nvSpPr>
          <p:cNvPr id="7" name="object 12"/>
          <p:cNvSpPr txBox="1"/>
          <p:nvPr/>
        </p:nvSpPr>
        <p:spPr>
          <a:xfrm>
            <a:off x="2942414" y="2240499"/>
            <a:ext cx="1567180" cy="474488"/>
          </a:xfrm>
          <a:prstGeom prst="rect">
            <a:avLst/>
          </a:prstGeom>
        </p:spPr>
        <p:txBody>
          <a:bodyPr vert="horz" wrap="square" lIns="0" tIns="24764" rIns="0" bIns="0" rtlCol="0">
            <a:spAutoFit/>
          </a:bodyPr>
          <a:lstStyle/>
          <a:p>
            <a:pPr algn="r">
              <a:lnSpc>
                <a:spcPct val="100000"/>
              </a:lnSpc>
              <a:spcBef>
                <a:spcPts val="194"/>
              </a:spcBef>
            </a:pPr>
            <a:r>
              <a:rPr sz="900" b="1" dirty="0">
                <a:solidFill>
                  <a:schemeClr val="tx2"/>
                </a:solidFill>
                <a:latin typeface="Arial Black"/>
                <a:cs typeface="Arial Black"/>
              </a:rPr>
              <a:t>VESTIGING</a:t>
            </a:r>
            <a:r>
              <a:rPr sz="900" b="1" spc="-79" dirty="0">
                <a:solidFill>
                  <a:schemeClr val="tx2"/>
                </a:solidFill>
                <a:latin typeface="Arial Black"/>
                <a:cs typeface="Arial Black"/>
              </a:rPr>
              <a:t> </a:t>
            </a:r>
            <a:r>
              <a:rPr sz="900" b="1" dirty="0">
                <a:solidFill>
                  <a:schemeClr val="tx2"/>
                </a:solidFill>
                <a:latin typeface="Arial Black"/>
                <a:cs typeface="Arial Black"/>
              </a:rPr>
              <a:t>DELFT</a:t>
            </a:r>
            <a:endParaRPr sz="900" dirty="0">
              <a:solidFill>
                <a:schemeClr val="tx2"/>
              </a:solidFill>
              <a:latin typeface="Arial Black"/>
              <a:cs typeface="Arial Black"/>
            </a:endParaRPr>
          </a:p>
          <a:p>
            <a:pPr marL="68104" algn="r">
              <a:lnSpc>
                <a:spcPct val="100000"/>
              </a:lnSpc>
              <a:spcBef>
                <a:spcPts val="120"/>
              </a:spcBef>
            </a:pPr>
            <a:r>
              <a:rPr sz="900" spc="-4" dirty="0">
                <a:solidFill>
                  <a:schemeClr val="tx2"/>
                </a:solidFill>
                <a:latin typeface="Arial"/>
                <a:cs typeface="Arial"/>
              </a:rPr>
              <a:t>Rotterdamseweg</a:t>
            </a:r>
            <a:r>
              <a:rPr sz="900" spc="-75" dirty="0">
                <a:solidFill>
                  <a:schemeClr val="tx2"/>
                </a:solidFill>
                <a:latin typeface="Arial"/>
                <a:cs typeface="Arial"/>
              </a:rPr>
              <a:t> </a:t>
            </a:r>
            <a:r>
              <a:rPr sz="900" spc="-4" dirty="0">
                <a:solidFill>
                  <a:schemeClr val="tx2"/>
                </a:solidFill>
                <a:latin typeface="Arial"/>
                <a:cs typeface="Arial"/>
              </a:rPr>
              <a:t>137</a:t>
            </a:r>
            <a:endParaRPr sz="900" dirty="0">
              <a:solidFill>
                <a:schemeClr val="tx2"/>
              </a:solidFill>
              <a:latin typeface="Arial"/>
              <a:cs typeface="Arial"/>
            </a:endParaRPr>
          </a:p>
          <a:p>
            <a:pPr marL="482918" algn="r">
              <a:lnSpc>
                <a:spcPct val="100000"/>
              </a:lnSpc>
              <a:spcBef>
                <a:spcPts val="120"/>
              </a:spcBef>
            </a:pPr>
            <a:r>
              <a:rPr sz="900" spc="-4" dirty="0">
                <a:solidFill>
                  <a:schemeClr val="tx2"/>
                </a:solidFill>
                <a:latin typeface="Arial"/>
                <a:cs typeface="Arial"/>
              </a:rPr>
              <a:t>2628 </a:t>
            </a:r>
            <a:r>
              <a:rPr sz="900" dirty="0">
                <a:solidFill>
                  <a:schemeClr val="tx2"/>
                </a:solidFill>
                <a:latin typeface="Arial"/>
                <a:cs typeface="Arial"/>
              </a:rPr>
              <a:t>AL</a:t>
            </a:r>
            <a:r>
              <a:rPr sz="900" spc="-153" dirty="0">
                <a:solidFill>
                  <a:schemeClr val="tx2"/>
                </a:solidFill>
                <a:latin typeface="Arial"/>
                <a:cs typeface="Arial"/>
              </a:rPr>
              <a:t> </a:t>
            </a:r>
            <a:r>
              <a:rPr sz="900" spc="-4" dirty="0">
                <a:solidFill>
                  <a:schemeClr val="tx2"/>
                </a:solidFill>
                <a:latin typeface="Arial"/>
                <a:cs typeface="Arial"/>
              </a:rPr>
              <a:t>Delft</a:t>
            </a:r>
            <a:endParaRPr sz="900" dirty="0">
              <a:solidFill>
                <a:schemeClr val="tx2"/>
              </a:solidFill>
              <a:latin typeface="Arial"/>
              <a:cs typeface="Arial"/>
            </a:endParaRPr>
          </a:p>
        </p:txBody>
      </p:sp>
      <p:sp>
        <p:nvSpPr>
          <p:cNvPr id="8" name="object 13"/>
          <p:cNvSpPr txBox="1"/>
          <p:nvPr/>
        </p:nvSpPr>
        <p:spPr>
          <a:xfrm>
            <a:off x="1168402" y="3459821"/>
            <a:ext cx="3340847" cy="500137"/>
          </a:xfrm>
          <a:prstGeom prst="rect">
            <a:avLst/>
          </a:prstGeom>
        </p:spPr>
        <p:txBody>
          <a:bodyPr vert="horz" wrap="square" lIns="0" tIns="24765" rIns="0" bIns="0" rtlCol="0">
            <a:spAutoFit/>
          </a:bodyPr>
          <a:lstStyle/>
          <a:p>
            <a:pPr marR="3810" algn="r">
              <a:lnSpc>
                <a:spcPct val="100000"/>
              </a:lnSpc>
              <a:spcBef>
                <a:spcPts val="195"/>
              </a:spcBef>
            </a:pPr>
            <a:r>
              <a:rPr sz="900" b="1" spc="-8" dirty="0">
                <a:solidFill>
                  <a:schemeClr val="tx2"/>
                </a:solidFill>
                <a:latin typeface="Arial Black"/>
                <a:cs typeface="Arial Black"/>
              </a:rPr>
              <a:t>SPORTCAMPUS</a:t>
            </a:r>
            <a:r>
              <a:rPr sz="900" b="1" spc="-41" dirty="0">
                <a:solidFill>
                  <a:schemeClr val="tx2"/>
                </a:solidFill>
                <a:latin typeface="Arial Black"/>
                <a:cs typeface="Arial Black"/>
              </a:rPr>
              <a:t> </a:t>
            </a:r>
            <a:r>
              <a:rPr sz="900" b="1" spc="-11" dirty="0">
                <a:solidFill>
                  <a:schemeClr val="tx2"/>
                </a:solidFill>
                <a:latin typeface="Arial Black"/>
                <a:cs typeface="Arial Black"/>
              </a:rPr>
              <a:t>ZUIDERPARK</a:t>
            </a:r>
            <a:endParaRPr sz="900" dirty="0">
              <a:solidFill>
                <a:schemeClr val="tx2"/>
              </a:solidFill>
              <a:latin typeface="Arial Black"/>
              <a:cs typeface="Arial Black"/>
            </a:endParaRPr>
          </a:p>
          <a:p>
            <a:pPr marR="3810" algn="r">
              <a:lnSpc>
                <a:spcPct val="100000"/>
              </a:lnSpc>
              <a:spcBef>
                <a:spcPts val="195"/>
              </a:spcBef>
            </a:pPr>
            <a:r>
              <a:rPr lang="nl-NL" sz="900" dirty="0">
                <a:solidFill>
                  <a:schemeClr val="tx2"/>
                </a:solidFill>
                <a:latin typeface="+mn-lt"/>
                <a:cs typeface="Arial"/>
              </a:rPr>
              <a:t>Meester P. </a:t>
            </a:r>
            <a:r>
              <a:rPr lang="nl-NL" sz="900" dirty="0" err="1">
                <a:solidFill>
                  <a:schemeClr val="tx2"/>
                </a:solidFill>
                <a:latin typeface="+mn-lt"/>
                <a:cs typeface="Arial"/>
              </a:rPr>
              <a:t>Droogleever</a:t>
            </a:r>
            <a:r>
              <a:rPr lang="nl-NL" sz="900" baseline="0" dirty="0">
                <a:solidFill>
                  <a:schemeClr val="tx2"/>
                </a:solidFill>
                <a:latin typeface="+mn-lt"/>
                <a:cs typeface="Arial"/>
              </a:rPr>
              <a:t> </a:t>
            </a:r>
            <a:r>
              <a:rPr lang="nl-NL" sz="900" dirty="0">
                <a:solidFill>
                  <a:schemeClr val="tx2"/>
                </a:solidFill>
                <a:latin typeface="+mn-lt"/>
                <a:cs typeface="Arial"/>
              </a:rPr>
              <a:t>Fortuynweg 22</a:t>
            </a:r>
          </a:p>
          <a:p>
            <a:pPr marR="3810" algn="r">
              <a:lnSpc>
                <a:spcPct val="100000"/>
              </a:lnSpc>
              <a:spcBef>
                <a:spcPts val="195"/>
              </a:spcBef>
            </a:pPr>
            <a:r>
              <a:rPr lang="nl-NL" sz="900" spc="-4" dirty="0">
                <a:solidFill>
                  <a:schemeClr val="tx2"/>
                </a:solidFill>
                <a:latin typeface="+mn-lt"/>
                <a:cs typeface="Arial"/>
              </a:rPr>
              <a:t>2533 SR Den</a:t>
            </a:r>
            <a:r>
              <a:rPr lang="nl-NL" sz="900" spc="-75" dirty="0">
                <a:solidFill>
                  <a:schemeClr val="tx2"/>
                </a:solidFill>
                <a:latin typeface="+mn-lt"/>
                <a:cs typeface="Arial"/>
              </a:rPr>
              <a:t> </a:t>
            </a:r>
            <a:r>
              <a:rPr lang="nl-NL" sz="900" spc="-4" dirty="0">
                <a:solidFill>
                  <a:schemeClr val="tx2"/>
                </a:solidFill>
                <a:latin typeface="+mn-lt"/>
                <a:cs typeface="Arial"/>
              </a:rPr>
              <a:t>Haag</a:t>
            </a:r>
            <a:endParaRPr lang="nl-NL" sz="900" dirty="0">
              <a:solidFill>
                <a:schemeClr val="tx2"/>
              </a:solidFill>
              <a:latin typeface="+mn-lt"/>
              <a:cs typeface="Arial"/>
            </a:endParaRPr>
          </a:p>
        </p:txBody>
      </p:sp>
      <p:sp>
        <p:nvSpPr>
          <p:cNvPr id="9" name="object 14"/>
          <p:cNvSpPr txBox="1"/>
          <p:nvPr/>
        </p:nvSpPr>
        <p:spPr>
          <a:xfrm>
            <a:off x="2316144" y="4679141"/>
            <a:ext cx="2193291" cy="500137"/>
          </a:xfrm>
          <a:prstGeom prst="rect">
            <a:avLst/>
          </a:prstGeom>
        </p:spPr>
        <p:txBody>
          <a:bodyPr vert="horz" wrap="square" lIns="0" tIns="24765" rIns="0" bIns="0" rtlCol="0">
            <a:spAutoFit/>
          </a:bodyPr>
          <a:lstStyle/>
          <a:p>
            <a:pPr marL="9525">
              <a:lnSpc>
                <a:spcPct val="100000"/>
              </a:lnSpc>
              <a:spcBef>
                <a:spcPts val="195"/>
              </a:spcBef>
            </a:pPr>
            <a:r>
              <a:rPr sz="900" b="1" dirty="0">
                <a:solidFill>
                  <a:schemeClr val="tx2"/>
                </a:solidFill>
                <a:latin typeface="Arial Black"/>
                <a:cs typeface="Arial Black"/>
              </a:rPr>
              <a:t>VESTIGING</a:t>
            </a:r>
            <a:r>
              <a:rPr sz="900" b="1" spc="-79" dirty="0">
                <a:solidFill>
                  <a:schemeClr val="tx2"/>
                </a:solidFill>
                <a:latin typeface="Arial Black"/>
                <a:cs typeface="Arial Black"/>
              </a:rPr>
              <a:t> </a:t>
            </a:r>
            <a:r>
              <a:rPr sz="900" b="1" spc="-4" dirty="0">
                <a:solidFill>
                  <a:schemeClr val="tx2"/>
                </a:solidFill>
                <a:latin typeface="Arial Black"/>
                <a:cs typeface="Arial Black"/>
              </a:rPr>
              <a:t>ZOETERMEER</a:t>
            </a:r>
            <a:endParaRPr sz="900" dirty="0">
              <a:solidFill>
                <a:schemeClr val="tx2"/>
              </a:solidFill>
              <a:latin typeface="Arial Black"/>
              <a:cs typeface="Arial Black"/>
            </a:endParaRPr>
          </a:p>
          <a:p>
            <a:pPr marL="9525" algn="r">
              <a:lnSpc>
                <a:spcPct val="100000"/>
              </a:lnSpc>
              <a:spcBef>
                <a:spcPts val="195"/>
              </a:spcBef>
            </a:pPr>
            <a:r>
              <a:rPr lang="nl-NL" sz="900" dirty="0" err="1">
                <a:solidFill>
                  <a:schemeClr val="tx2"/>
                </a:solidFill>
                <a:latin typeface="+mn-lt"/>
                <a:cs typeface="Arial"/>
              </a:rPr>
              <a:t>Bleiswijkseweg</a:t>
            </a:r>
            <a:r>
              <a:rPr lang="nl-NL" sz="900" dirty="0">
                <a:solidFill>
                  <a:schemeClr val="tx2"/>
                </a:solidFill>
                <a:latin typeface="+mn-lt"/>
                <a:cs typeface="Arial"/>
              </a:rPr>
              <a:t> 37</a:t>
            </a:r>
            <a:endParaRPr lang="nl-NL" sz="900" spc="-4" dirty="0">
              <a:solidFill>
                <a:schemeClr val="tx2"/>
              </a:solidFill>
              <a:latin typeface="+mn-lt"/>
              <a:cs typeface="Arial"/>
            </a:endParaRPr>
          </a:p>
          <a:p>
            <a:pPr marL="9525" algn="r">
              <a:lnSpc>
                <a:spcPct val="100000"/>
              </a:lnSpc>
              <a:spcBef>
                <a:spcPts val="195"/>
              </a:spcBef>
            </a:pPr>
            <a:r>
              <a:rPr lang="nl-NL" sz="900" spc="-4" dirty="0">
                <a:solidFill>
                  <a:schemeClr val="tx2"/>
                </a:solidFill>
                <a:latin typeface="+mn-lt"/>
                <a:cs typeface="Arial"/>
              </a:rPr>
              <a:t>2712 BP</a:t>
            </a:r>
            <a:r>
              <a:rPr lang="nl-NL" sz="900" dirty="0">
                <a:solidFill>
                  <a:schemeClr val="tx2"/>
                </a:solidFill>
                <a:latin typeface="+mn-lt"/>
                <a:cs typeface="Arial"/>
              </a:rPr>
              <a:t> </a:t>
            </a:r>
            <a:r>
              <a:rPr lang="nl-NL" sz="900" spc="-4" dirty="0">
                <a:solidFill>
                  <a:schemeClr val="tx2"/>
                </a:solidFill>
                <a:latin typeface="+mn-lt"/>
                <a:cs typeface="Arial"/>
              </a:rPr>
              <a:t>Zoetermeer</a:t>
            </a:r>
            <a:endParaRPr lang="nl-NL" sz="900" dirty="0">
              <a:solidFill>
                <a:schemeClr val="tx2"/>
              </a:solidFill>
              <a:latin typeface="+mn-lt"/>
              <a:cs typeface="Arial"/>
            </a:endParaRPr>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041" y="3035033"/>
            <a:ext cx="3510571" cy="1039129"/>
          </a:xfrm>
          <a:prstGeom prst="rect">
            <a:avLst/>
          </a:prstGeom>
        </p:spPr>
      </p:pic>
    </p:spTree>
    <p:extLst>
      <p:ext uri="{BB962C8B-B14F-4D97-AF65-F5344CB8AC3E}">
        <p14:creationId xmlns:p14="http://schemas.microsoft.com/office/powerpoint/2010/main" val="79920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Animatie">
    <p:spTree>
      <p:nvGrpSpPr>
        <p:cNvPr id="1" name=""/>
        <p:cNvGrpSpPr/>
        <p:nvPr/>
      </p:nvGrpSpPr>
      <p:grpSpPr>
        <a:xfrm>
          <a:off x="0" y="0"/>
          <a:ext cx="0" cy="0"/>
          <a:chOff x="0" y="0"/>
          <a:chExt cx="0" cy="0"/>
        </a:xfrm>
      </p:grpSpPr>
      <p:pic>
        <p:nvPicPr>
          <p:cNvPr id="2" name="Afbeelding 1" descr="lets-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3" name="Afbeelding 2" descr="lets-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4" name="Afbeelding 3" descr="lets-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5" name="Afbeelding 4" descr="lets-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404050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Titeldia">
    <p:spTree>
      <p:nvGrpSpPr>
        <p:cNvPr id="1" name=""/>
        <p:cNvGrpSpPr/>
        <p:nvPr/>
      </p:nvGrpSpPr>
      <p:grpSpPr>
        <a:xfrm>
          <a:off x="0" y="0"/>
          <a:ext cx="0" cy="0"/>
          <a:chOff x="0" y="0"/>
          <a:chExt cx="0" cy="0"/>
        </a:xfrm>
      </p:grpSpPr>
      <p:sp>
        <p:nvSpPr>
          <p:cNvPr id="8" name="Tijdelijke aanduiding voor afbeelding 6"/>
          <p:cNvSpPr>
            <a:spLocks noGrp="1"/>
          </p:cNvSpPr>
          <p:nvPr>
            <p:ph type="pic" sz="quarter" idx="12"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9" name="Tijdelijke aanduiding voor tekst 11"/>
          <p:cNvSpPr>
            <a:spLocks noGrp="1"/>
          </p:cNvSpPr>
          <p:nvPr>
            <p:ph type="body" sz="quarter" idx="11"/>
          </p:nvPr>
        </p:nvSpPr>
        <p:spPr>
          <a:xfrm>
            <a:off x="0" y="0"/>
            <a:ext cx="12192000" cy="6858000"/>
          </a:xfrm>
          <a:blipFill rotWithShape="1">
            <a:blip r:embed="rId2"/>
            <a:stretch>
              <a:fillRect/>
            </a:stretch>
          </a:blipFill>
        </p:spPr>
        <p:txBody>
          <a:bodyPr lIns="0" tIns="0" rIns="0" bIns="0">
            <a:noAutofit/>
          </a:bodyPr>
          <a:lstStyle>
            <a:lvl1pPr marL="0" indent="0">
              <a:buNone/>
              <a:defRPr sz="100">
                <a:solidFill>
                  <a:schemeClr val="bg1"/>
                </a:solidFill>
              </a:defRPr>
            </a:lvl1pPr>
          </a:lstStyle>
          <a:p>
            <a:pPr lvl="0"/>
            <a:r>
              <a:rPr lang="nl-NL"/>
              <a:t>Tekststijl van het model bewerken</a:t>
            </a:r>
          </a:p>
        </p:txBody>
      </p:sp>
      <p:sp>
        <p:nvSpPr>
          <p:cNvPr id="2" name="Titel 1"/>
          <p:cNvSpPr>
            <a:spLocks noGrp="1"/>
          </p:cNvSpPr>
          <p:nvPr>
            <p:ph type="ctrTitle"/>
          </p:nvPr>
        </p:nvSpPr>
        <p:spPr>
          <a:xfrm>
            <a:off x="1206622" y="4484914"/>
            <a:ext cx="5876351" cy="1120798"/>
          </a:xfrm>
        </p:spPr>
        <p:txBody>
          <a:bodyPr tIns="0" anchor="b">
            <a:noAutofit/>
          </a:bodyPr>
          <a:lstStyle>
            <a:lvl1pPr algn="l">
              <a:defRPr lang="nl-NL" sz="2100" b="1" kern="1200" cap="all" spc="-4" baseline="0" smtClean="0">
                <a:solidFill>
                  <a:schemeClr val="tx2"/>
                </a:solidFill>
                <a:latin typeface="+mj-lt"/>
                <a:ea typeface="+mn-ea"/>
                <a:cs typeface="Arial Black"/>
              </a:defRPr>
            </a:lvl1pPr>
          </a:lstStyle>
          <a:p>
            <a:r>
              <a:rPr lang="nl-NL"/>
              <a:t>Klik om stijl te bewerken</a:t>
            </a:r>
            <a:endParaRPr lang="nl-NL" dirty="0"/>
          </a:p>
        </p:txBody>
      </p:sp>
      <p:sp>
        <p:nvSpPr>
          <p:cNvPr id="3" name="Ondertitel 2"/>
          <p:cNvSpPr>
            <a:spLocks noGrp="1"/>
          </p:cNvSpPr>
          <p:nvPr>
            <p:ph type="subTitle" idx="1"/>
          </p:nvPr>
        </p:nvSpPr>
        <p:spPr>
          <a:xfrm>
            <a:off x="1206622" y="5654426"/>
            <a:ext cx="5876351" cy="760888"/>
          </a:xfrm>
        </p:spPr>
        <p:txBody>
          <a:bodyPr lIns="0" tIns="0" rIns="0" bIns="0"/>
          <a:lstStyle>
            <a:lvl1pPr marL="0" indent="0" algn="l">
              <a:buNone/>
              <a:defRPr lang="nl-NL" sz="1350" kern="1200" spc="-4" dirty="0" smtClean="0">
                <a:solidFill>
                  <a:srgbClr val="213343"/>
                </a:solidFill>
                <a:latin typeface="+mn-lt"/>
                <a:ea typeface="+mn-ea"/>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14" name="Tijdelijke aanduiding voor tekst 13"/>
          <p:cNvSpPr>
            <a:spLocks noGrp="1"/>
          </p:cNvSpPr>
          <p:nvPr>
            <p:ph type="body" sz="quarter" idx="13" hasCustomPrompt="1"/>
          </p:nvPr>
        </p:nvSpPr>
        <p:spPr>
          <a:xfrm>
            <a:off x="8522539" y="2260840"/>
            <a:ext cx="2159000" cy="1208074"/>
          </a:xfrm>
        </p:spPr>
        <p:txBody>
          <a:bodyPr lIns="0" tIns="0" rIns="0" bIns="0">
            <a:noAutofit/>
          </a:bodyPr>
          <a:lstStyle>
            <a:lvl1pPr marL="0" indent="0">
              <a:buNone/>
              <a:defRPr lang="nl-NL" sz="975" kern="1200" dirty="0">
                <a:solidFill>
                  <a:srgbClr val="FFFFFF"/>
                </a:solidFill>
                <a:latin typeface="+mn-lt"/>
                <a:ea typeface="+mn-ea"/>
                <a:cs typeface="Arial"/>
              </a:defRPr>
            </a:lvl1pPr>
          </a:lstStyle>
          <a:p>
            <a:pPr lvl="0"/>
            <a:r>
              <a:rPr lang="nl-NL" dirty="0"/>
              <a:t>Naam</a:t>
            </a:r>
          </a:p>
        </p:txBody>
      </p:sp>
      <p:sp>
        <p:nvSpPr>
          <p:cNvPr id="15" name="Tijdelijke aanduiding voor tekst 13"/>
          <p:cNvSpPr>
            <a:spLocks noGrp="1"/>
          </p:cNvSpPr>
          <p:nvPr>
            <p:ph type="body" sz="quarter" idx="14" hasCustomPrompt="1"/>
          </p:nvPr>
        </p:nvSpPr>
        <p:spPr>
          <a:xfrm>
            <a:off x="8522539" y="1103087"/>
            <a:ext cx="2159000" cy="772229"/>
          </a:xfrm>
        </p:spPr>
        <p:txBody>
          <a:bodyPr lIns="0" tIns="0" rIns="0" bIns="0" anchor="b">
            <a:noAutofit/>
          </a:bodyPr>
          <a:lstStyle>
            <a:lvl1pPr marL="0" indent="0">
              <a:buNone/>
              <a:defRPr lang="nl-NL" sz="975" i="1" kern="1200" dirty="0">
                <a:solidFill>
                  <a:srgbClr val="213343"/>
                </a:solidFill>
                <a:latin typeface="+mn-lt"/>
                <a:ea typeface="+mn-ea"/>
                <a:cs typeface="Arial"/>
              </a:defRPr>
            </a:lvl1pPr>
          </a:lstStyle>
          <a:p>
            <a:pPr lvl="0"/>
            <a:r>
              <a:rPr lang="nl-NL" dirty="0"/>
              <a:t>Versie/Datum</a:t>
            </a:r>
          </a:p>
        </p:txBody>
      </p:sp>
    </p:spTree>
    <p:extLst>
      <p:ext uri="{BB962C8B-B14F-4D97-AF65-F5344CB8AC3E}">
        <p14:creationId xmlns:p14="http://schemas.microsoft.com/office/powerpoint/2010/main" val="111986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Afbeelding links - tekst rechts">
    <p:spTree>
      <p:nvGrpSpPr>
        <p:cNvPr id="1" name=""/>
        <p:cNvGrpSpPr/>
        <p:nvPr/>
      </p:nvGrpSpPr>
      <p:grpSpPr>
        <a:xfrm>
          <a:off x="0" y="0"/>
          <a:ext cx="0" cy="0"/>
          <a:chOff x="0" y="0"/>
          <a:chExt cx="0" cy="0"/>
        </a:xfrm>
      </p:grpSpPr>
      <p:sp>
        <p:nvSpPr>
          <p:cNvPr id="21" name="Tijdelijke aanduiding voor afbeelding 20"/>
          <p:cNvSpPr>
            <a:spLocks noGrp="1"/>
          </p:cNvSpPr>
          <p:nvPr>
            <p:ph type="pic" sz="quarter" idx="12"/>
          </p:nvPr>
        </p:nvSpPr>
        <p:spPr>
          <a:xfrm>
            <a:off x="1" y="0"/>
            <a:ext cx="6096596" cy="5080494"/>
          </a:xfrm>
          <a:custGeom>
            <a:avLst/>
            <a:gdLst>
              <a:gd name="connsiteX0" fmla="*/ 0 w 6096596"/>
              <a:gd name="connsiteY0" fmla="*/ 0 h 5080494"/>
              <a:gd name="connsiteX1" fmla="*/ 6096596 w 6096596"/>
              <a:gd name="connsiteY1" fmla="*/ 0 h 5080494"/>
              <a:gd name="connsiteX2" fmla="*/ 5908637 w 6096596"/>
              <a:gd name="connsiteY2" fmla="*/ 4479966 h 5080494"/>
              <a:gd name="connsiteX3" fmla="*/ 10 w 6096596"/>
              <a:gd name="connsiteY3" fmla="*/ 5080494 h 5080494"/>
              <a:gd name="connsiteX4" fmla="*/ 0 w 6096596"/>
              <a:gd name="connsiteY4" fmla="*/ 5080494 h 508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596" h="5080494">
                <a:moveTo>
                  <a:pt x="0" y="0"/>
                </a:moveTo>
                <a:lnTo>
                  <a:pt x="6096596" y="0"/>
                </a:lnTo>
                <a:lnTo>
                  <a:pt x="5908637" y="4479966"/>
                </a:lnTo>
                <a:lnTo>
                  <a:pt x="10" y="5080494"/>
                </a:lnTo>
                <a:lnTo>
                  <a:pt x="0" y="5080494"/>
                </a:lnTo>
                <a:close/>
              </a:path>
            </a:pathLst>
          </a:custGeom>
          <a:solidFill>
            <a:schemeClr val="bg2"/>
          </a:solidFill>
        </p:spPr>
        <p:txBody>
          <a:bodyPr wrap="square">
            <a:noAutofit/>
          </a:bodyPr>
          <a:lstStyle/>
          <a:p>
            <a:r>
              <a:rPr lang="nl-NL"/>
              <a:t>Klik op het pictogram als u een afbeelding wilt toevoegen</a:t>
            </a:r>
          </a:p>
        </p:txBody>
      </p:sp>
      <p:sp>
        <p:nvSpPr>
          <p:cNvPr id="2" name="Titel 1"/>
          <p:cNvSpPr>
            <a:spLocks noGrp="1"/>
          </p:cNvSpPr>
          <p:nvPr>
            <p:ph type="title"/>
          </p:nvPr>
        </p:nvSpPr>
        <p:spPr>
          <a:xfrm>
            <a:off x="6693559" y="1124500"/>
            <a:ext cx="4091304" cy="290336"/>
          </a:xfrm>
        </p:spPr>
        <p:txBody>
          <a:bodyPr/>
          <a:lstStyle>
            <a:lvl1pPr algn="l">
              <a:defRPr sz="1800" b="0">
                <a:solidFill>
                  <a:schemeClr val="accent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6693559" y="1848779"/>
            <a:ext cx="4091304" cy="4207374"/>
          </a:xfrm>
        </p:spPr>
        <p:txBody>
          <a:bodyPr/>
          <a:lstStyle>
            <a:lvl1pPr marL="0" indent="0">
              <a:lnSpc>
                <a:spcPct val="133000"/>
              </a:lnSpc>
              <a:buNone/>
              <a:defRPr lang="nl-NL" sz="1500" kern="1200" spc="-4" dirty="0" smtClean="0">
                <a:solidFill>
                  <a:srgbClr val="213343"/>
                </a:solidFill>
                <a:latin typeface="Arial"/>
                <a:ea typeface="+mn-ea"/>
                <a:cs typeface="Arial"/>
              </a:defRPr>
            </a:lvl1pPr>
            <a:lvl2pPr marL="196454" indent="-196454">
              <a:lnSpc>
                <a:spcPct val="133000"/>
              </a:lnSpc>
              <a:buFont typeface="Arial" panose="020B0604020202020204" pitchFamily="34" charset="0"/>
              <a:buChar char="•"/>
              <a:defRPr lang="nl-NL" sz="1500" kern="1200" spc="-4" dirty="0" smtClean="0">
                <a:solidFill>
                  <a:srgbClr val="213343"/>
                </a:solidFill>
                <a:latin typeface="Arial"/>
                <a:ea typeface="+mn-ea"/>
                <a:cs typeface="Arial"/>
              </a:defRPr>
            </a:lvl2pPr>
            <a:lvl3pPr marL="402431" indent="-205979">
              <a:lnSpc>
                <a:spcPct val="133000"/>
              </a:lnSpc>
              <a:defRPr lang="nl-NL" sz="1500" kern="1200" spc="-4" dirty="0" smtClean="0">
                <a:solidFill>
                  <a:srgbClr val="213343"/>
                </a:solidFill>
                <a:latin typeface="Arial"/>
                <a:ea typeface="+mn-ea"/>
                <a:cs typeface="Arial"/>
              </a:defRPr>
            </a:lvl3pPr>
            <a:lvl4pPr marL="609600" indent="-207169">
              <a:lnSpc>
                <a:spcPct val="133000"/>
              </a:lnSpc>
              <a:defRPr lang="nl-NL" sz="1500" kern="1200" spc="-4" dirty="0" smtClean="0">
                <a:solidFill>
                  <a:srgbClr val="213343"/>
                </a:solidFill>
                <a:latin typeface="Arial"/>
                <a:ea typeface="+mn-ea"/>
                <a:cs typeface="Arial"/>
              </a:defRPr>
            </a:lvl4pPr>
            <a:lvl5pPr marL="870347" indent="-191691">
              <a:lnSpc>
                <a:spcPct val="133000"/>
              </a:lnSpc>
              <a:defRPr lang="nl-NL" sz="1500" kern="1200" spc="-4" dirty="0">
                <a:solidFill>
                  <a:srgbClr val="213343"/>
                </a:solidFill>
                <a:latin typeface="Arial"/>
                <a:ea typeface="+mn-ea"/>
                <a:cs typeface="Aria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object 3"/>
          <p:cNvSpPr/>
          <p:nvPr/>
        </p:nvSpPr>
        <p:spPr>
          <a:xfrm>
            <a:off x="1" y="4674059"/>
            <a:ext cx="6299835" cy="2184400"/>
          </a:xfrm>
          <a:custGeom>
            <a:avLst/>
            <a:gdLst/>
            <a:ahLst/>
            <a:cxnLst/>
            <a:rect l="l" t="t" r="r" b="b"/>
            <a:pathLst>
              <a:path w="6299835" h="2184400">
                <a:moveTo>
                  <a:pt x="5893371" y="0"/>
                </a:moveTo>
                <a:lnTo>
                  <a:pt x="0" y="609663"/>
                </a:lnTo>
                <a:lnTo>
                  <a:pt x="0" y="2183942"/>
                </a:lnTo>
                <a:lnTo>
                  <a:pt x="6299809" y="2183942"/>
                </a:lnTo>
                <a:lnTo>
                  <a:pt x="5893371" y="0"/>
                </a:lnTo>
                <a:close/>
              </a:path>
            </a:pathLst>
          </a:custGeom>
          <a:solidFill>
            <a:schemeClr val="tx2"/>
          </a:solidFill>
        </p:spPr>
        <p:txBody>
          <a:bodyPr wrap="square" lIns="0" tIns="0" rIns="0" bIns="0" rtlCol="0"/>
          <a:lstStyle/>
          <a:p>
            <a:endParaRPr sz="1350"/>
          </a:p>
        </p:txBody>
      </p:sp>
      <p:pic>
        <p:nvPicPr>
          <p:cNvPr id="13" name="Afbeelding 12" descr="HHS_NL_groen_H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313194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4_Afbeelding links - tekst rechts">
    <p:spTree>
      <p:nvGrpSpPr>
        <p:cNvPr id="1" name=""/>
        <p:cNvGrpSpPr/>
        <p:nvPr/>
      </p:nvGrpSpPr>
      <p:grpSpPr>
        <a:xfrm>
          <a:off x="0" y="0"/>
          <a:ext cx="0" cy="0"/>
          <a:chOff x="0" y="0"/>
          <a:chExt cx="0" cy="0"/>
        </a:xfrm>
      </p:grpSpPr>
      <p:sp>
        <p:nvSpPr>
          <p:cNvPr id="16" name="Tijdelijke aanduiding voor afbeelding 15"/>
          <p:cNvSpPr>
            <a:spLocks noGrp="1"/>
          </p:cNvSpPr>
          <p:nvPr>
            <p:ph type="pic" sz="quarter" idx="12"/>
          </p:nvPr>
        </p:nvSpPr>
        <p:spPr>
          <a:xfrm>
            <a:off x="-7620" y="0"/>
            <a:ext cx="5913120" cy="6858000"/>
          </a:xfrm>
          <a:custGeom>
            <a:avLst/>
            <a:gdLst>
              <a:gd name="connsiteX0" fmla="*/ 0 w 5905500"/>
              <a:gd name="connsiteY0" fmla="*/ 4133849 h 6858000"/>
              <a:gd name="connsiteX1" fmla="*/ 5886450 w 5905500"/>
              <a:gd name="connsiteY1" fmla="*/ 4743449 h 6858000"/>
              <a:gd name="connsiteX2" fmla="*/ 5705475 w 5905500"/>
              <a:gd name="connsiteY2" fmla="*/ 6848474 h 6858000"/>
              <a:gd name="connsiteX3" fmla="*/ 5705474 w 5905500"/>
              <a:gd name="connsiteY3" fmla="*/ 6848474 h 6858000"/>
              <a:gd name="connsiteX4" fmla="*/ 5705474 w 5905500"/>
              <a:gd name="connsiteY4" fmla="*/ 6858000 h 6858000"/>
              <a:gd name="connsiteX5" fmla="*/ 0 w 5905500"/>
              <a:gd name="connsiteY5" fmla="*/ 6858000 h 6858000"/>
              <a:gd name="connsiteX6" fmla="*/ 0 w 5905500"/>
              <a:gd name="connsiteY6" fmla="*/ 6315074 h 6858000"/>
              <a:gd name="connsiteX7" fmla="*/ 0 w 5905500"/>
              <a:gd name="connsiteY7" fmla="*/ 0 h 6858000"/>
              <a:gd name="connsiteX8" fmla="*/ 5410200 w 5905500"/>
              <a:gd name="connsiteY8" fmla="*/ 0 h 6858000"/>
              <a:gd name="connsiteX9" fmla="*/ 5410200 w 5905500"/>
              <a:gd name="connsiteY9" fmla="*/ 3174 h 6858000"/>
              <a:gd name="connsiteX10" fmla="*/ 5419725 w 5905500"/>
              <a:gd name="connsiteY10" fmla="*/ 3179 h 6858000"/>
              <a:gd name="connsiteX11" fmla="*/ 5905500 w 5905500"/>
              <a:gd name="connsiteY11" fmla="*/ 4474988 h 6858000"/>
              <a:gd name="connsiteX12" fmla="*/ 0 w 5905500"/>
              <a:gd name="connsiteY12" fmla="*/ 3802483 h 6858000"/>
              <a:gd name="connsiteX13" fmla="*/ 0 w 5905500"/>
              <a:gd name="connsiteY13" fmla="*/ 542925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32963 h 6858000"/>
              <a:gd name="connsiteX14" fmla="*/ 7620 w 5913120"/>
              <a:gd name="connsiteY14" fmla="*/ 542925 h 6858000"/>
              <a:gd name="connsiteX15" fmla="*/ 7620 w 5913120"/>
              <a:gd name="connsiteY15" fmla="*/ 0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63443 h 6858000"/>
              <a:gd name="connsiteX14" fmla="*/ 7620 w 5913120"/>
              <a:gd name="connsiteY14" fmla="*/ 542925 h 6858000"/>
              <a:gd name="connsiteX15" fmla="*/ 7620 w 5913120"/>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13120" h="6858000">
                <a:moveTo>
                  <a:pt x="7620" y="4133849"/>
                </a:moveTo>
                <a:lnTo>
                  <a:pt x="5894070" y="4743449"/>
                </a:lnTo>
                <a:lnTo>
                  <a:pt x="5713095" y="6848474"/>
                </a:lnTo>
                <a:lnTo>
                  <a:pt x="5713094" y="6848474"/>
                </a:lnTo>
                <a:lnTo>
                  <a:pt x="5713094" y="6858000"/>
                </a:lnTo>
                <a:lnTo>
                  <a:pt x="7620" y="6858000"/>
                </a:lnTo>
                <a:lnTo>
                  <a:pt x="7620" y="6315074"/>
                </a:lnTo>
                <a:lnTo>
                  <a:pt x="7620" y="4133849"/>
                </a:lnTo>
                <a:close/>
                <a:moveTo>
                  <a:pt x="7620" y="0"/>
                </a:moveTo>
                <a:lnTo>
                  <a:pt x="5417820" y="0"/>
                </a:lnTo>
                <a:lnTo>
                  <a:pt x="5417820" y="3174"/>
                </a:lnTo>
                <a:lnTo>
                  <a:pt x="5427345" y="3179"/>
                </a:lnTo>
                <a:lnTo>
                  <a:pt x="5913120" y="4474988"/>
                </a:lnTo>
                <a:lnTo>
                  <a:pt x="0" y="3863443"/>
                </a:lnTo>
                <a:lnTo>
                  <a:pt x="7620" y="542925"/>
                </a:lnTo>
                <a:lnTo>
                  <a:pt x="7620" y="0"/>
                </a:lnTo>
                <a:close/>
              </a:path>
            </a:pathLst>
          </a:custGeom>
          <a:solidFill>
            <a:schemeClr val="bg2"/>
          </a:solidFill>
        </p:spPr>
        <p:txBody>
          <a:bodyPr wrap="square">
            <a:noAutofit/>
          </a:bodyPr>
          <a:lstStyle/>
          <a:p>
            <a:r>
              <a:rPr lang="nl-NL"/>
              <a:t>Klik op het pictogram als u een afbeelding wilt toevoegen</a:t>
            </a:r>
          </a:p>
        </p:txBody>
      </p:sp>
      <p:sp>
        <p:nvSpPr>
          <p:cNvPr id="2" name="Titel 1"/>
          <p:cNvSpPr>
            <a:spLocks noGrp="1"/>
          </p:cNvSpPr>
          <p:nvPr>
            <p:ph type="title"/>
          </p:nvPr>
        </p:nvSpPr>
        <p:spPr>
          <a:xfrm>
            <a:off x="6693559" y="1124500"/>
            <a:ext cx="4091304" cy="290336"/>
          </a:xfrm>
        </p:spPr>
        <p:txBody>
          <a:bodyPr/>
          <a:lstStyle>
            <a:lvl1pPr algn="l">
              <a:defRPr sz="1800" b="0">
                <a:solidFill>
                  <a:schemeClr val="accent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6693559" y="1848779"/>
            <a:ext cx="4091304" cy="4207374"/>
          </a:xfrm>
        </p:spPr>
        <p:txBody>
          <a:bodyPr/>
          <a:lstStyle>
            <a:lvl1pPr marL="0" indent="0">
              <a:lnSpc>
                <a:spcPct val="133000"/>
              </a:lnSpc>
              <a:buNone/>
              <a:defRPr lang="nl-NL" sz="1500" kern="1200" spc="-4" dirty="0" smtClean="0">
                <a:solidFill>
                  <a:srgbClr val="213343"/>
                </a:solidFill>
                <a:latin typeface="Arial"/>
                <a:ea typeface="+mn-ea"/>
                <a:cs typeface="Arial"/>
              </a:defRPr>
            </a:lvl1pPr>
            <a:lvl2pPr marL="196454" indent="-196454">
              <a:lnSpc>
                <a:spcPct val="133000"/>
              </a:lnSpc>
              <a:buFont typeface="Arial" panose="020B0604020202020204" pitchFamily="34" charset="0"/>
              <a:buChar char="•"/>
              <a:defRPr lang="nl-NL" sz="1500" kern="1200" spc="-4" dirty="0" smtClean="0">
                <a:solidFill>
                  <a:srgbClr val="213343"/>
                </a:solidFill>
                <a:latin typeface="Arial"/>
                <a:ea typeface="+mn-ea"/>
                <a:cs typeface="Arial"/>
              </a:defRPr>
            </a:lvl2pPr>
            <a:lvl3pPr marL="402431" indent="-205979">
              <a:lnSpc>
                <a:spcPct val="133000"/>
              </a:lnSpc>
              <a:defRPr lang="nl-NL" sz="1500" kern="1200" spc="-4" dirty="0" smtClean="0">
                <a:solidFill>
                  <a:srgbClr val="213343"/>
                </a:solidFill>
                <a:latin typeface="Arial"/>
                <a:ea typeface="+mn-ea"/>
                <a:cs typeface="Arial"/>
              </a:defRPr>
            </a:lvl3pPr>
            <a:lvl4pPr marL="609600" indent="-207169">
              <a:lnSpc>
                <a:spcPct val="133000"/>
              </a:lnSpc>
              <a:defRPr lang="nl-NL" sz="1500" kern="1200" spc="-4" dirty="0" smtClean="0">
                <a:solidFill>
                  <a:srgbClr val="213343"/>
                </a:solidFill>
                <a:latin typeface="Arial"/>
                <a:ea typeface="+mn-ea"/>
                <a:cs typeface="Arial"/>
              </a:defRPr>
            </a:lvl4pPr>
            <a:lvl5pPr marL="870347" indent="-191691">
              <a:lnSpc>
                <a:spcPct val="133000"/>
              </a:lnSpc>
              <a:defRPr lang="nl-NL" sz="1500" kern="1200" spc="-4" dirty="0">
                <a:solidFill>
                  <a:srgbClr val="213343"/>
                </a:solidFill>
                <a:latin typeface="Arial"/>
                <a:ea typeface="+mn-ea"/>
                <a:cs typeface="Aria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descr="HHS_NL_groen_H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31507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Quote - 1">
    <p:spTree>
      <p:nvGrpSpPr>
        <p:cNvPr id="1" name=""/>
        <p:cNvGrpSpPr/>
        <p:nvPr/>
      </p:nvGrpSpPr>
      <p:grpSpPr>
        <a:xfrm>
          <a:off x="0" y="0"/>
          <a:ext cx="0" cy="0"/>
          <a:chOff x="0" y="0"/>
          <a:chExt cx="0" cy="0"/>
        </a:xfrm>
      </p:grpSpPr>
      <p:grpSp>
        <p:nvGrpSpPr>
          <p:cNvPr id="9" name="Groep 8">
            <a:extLst>
              <a:ext uri="{FF2B5EF4-FFF2-40B4-BE49-F238E27FC236}">
                <a16:creationId xmlns:a16="http://schemas.microsoft.com/office/drawing/2014/main" id="{4AEF7F14-3D57-4BF3-81AE-57E8C91DCA07}"/>
              </a:ext>
            </a:extLst>
          </p:cNvPr>
          <p:cNvGrpSpPr/>
          <p:nvPr/>
        </p:nvGrpSpPr>
        <p:grpSpPr>
          <a:xfrm>
            <a:off x="1219321" y="406442"/>
            <a:ext cx="9754871" cy="5487515"/>
            <a:chOff x="1219320" y="406440"/>
            <a:chExt cx="9754870" cy="5487515"/>
          </a:xfrm>
        </p:grpSpPr>
        <p:grpSp>
          <p:nvGrpSpPr>
            <p:cNvPr id="22" name="Groep 21"/>
            <p:cNvGrpSpPr/>
            <p:nvPr userDrawn="1"/>
          </p:nvGrpSpPr>
          <p:grpSpPr>
            <a:xfrm>
              <a:off x="1219320" y="406440"/>
              <a:ext cx="9754870" cy="5487515"/>
              <a:chOff x="1219320" y="406440"/>
              <a:chExt cx="9754870" cy="5487515"/>
            </a:xfrm>
          </p:grpSpPr>
          <p:sp>
            <p:nvSpPr>
              <p:cNvPr id="11" name="object 2"/>
              <p:cNvSpPr/>
              <p:nvPr userDrawn="1"/>
            </p:nvSpPr>
            <p:spPr>
              <a:xfrm>
                <a:off x="1219320" y="406440"/>
                <a:ext cx="9754870" cy="5283835"/>
              </a:xfrm>
              <a:custGeom>
                <a:avLst/>
                <a:gdLst/>
                <a:ahLst/>
                <a:cxnLst/>
                <a:rect l="l" t="t" r="r" b="b"/>
                <a:pathLst>
                  <a:path w="9754870" h="5283835">
                    <a:moveTo>
                      <a:pt x="0" y="0"/>
                    </a:moveTo>
                    <a:lnTo>
                      <a:pt x="609663" y="5283720"/>
                    </a:lnTo>
                    <a:lnTo>
                      <a:pt x="9144901" y="5080495"/>
                    </a:lnTo>
                    <a:lnTo>
                      <a:pt x="9754565" y="203225"/>
                    </a:lnTo>
                    <a:lnTo>
                      <a:pt x="0" y="0"/>
                    </a:lnTo>
                    <a:close/>
                  </a:path>
                </a:pathLst>
              </a:custGeom>
              <a:solidFill>
                <a:schemeClr val="accent1"/>
              </a:solidFill>
            </p:spPr>
            <p:txBody>
              <a:bodyPr wrap="square" lIns="0" tIns="0" rIns="0" bIns="0" rtlCol="0"/>
              <a:lstStyle/>
              <a:p>
                <a:endParaRPr sz="1350"/>
              </a:p>
            </p:txBody>
          </p:sp>
          <p:sp>
            <p:nvSpPr>
              <p:cNvPr id="21"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rgbClr val="9EA700"/>
              </a:solidFill>
            </p:spPr>
            <p:txBody>
              <a:bodyPr wrap="square" lIns="0" tIns="0" rIns="0" bIns="0" rtlCol="0"/>
              <a:lstStyle/>
              <a:p>
                <a:endParaRPr sz="1350"/>
              </a:p>
            </p:txBody>
          </p:sp>
        </p:grpSp>
        <p:pic>
          <p:nvPicPr>
            <p:cNvPr id="4" name="Afbeelding 3">
              <a:extLst>
                <a:ext uri="{FF2B5EF4-FFF2-40B4-BE49-F238E27FC236}">
                  <a16:creationId xmlns:a16="http://schemas.microsoft.com/office/drawing/2014/main" id="{916A5A41-70D1-4E19-AA8F-358D4AA19271}"/>
                </a:ext>
              </a:extLst>
            </p:cNvPr>
            <p:cNvPicPr>
              <a:picLocks noChangeAspect="1"/>
            </p:cNvPicPr>
            <p:nvPr userDrawn="1"/>
          </p:nvPicPr>
          <p:blipFill rotWithShape="1">
            <a:blip r:embed="rId2"/>
            <a:srcRect l="29424" t="18614" r="34878" b="57624"/>
            <a:stretch/>
          </p:blipFill>
          <p:spPr>
            <a:xfrm>
              <a:off x="1476375" y="514350"/>
              <a:ext cx="975003" cy="762000"/>
            </a:xfrm>
            <a:prstGeom prst="rect">
              <a:avLst/>
            </a:prstGeom>
          </p:spPr>
        </p:pic>
        <p:pic>
          <p:nvPicPr>
            <p:cNvPr id="5" name="Afbeelding 4">
              <a:extLst>
                <a:ext uri="{FF2B5EF4-FFF2-40B4-BE49-F238E27FC236}">
                  <a16:creationId xmlns:a16="http://schemas.microsoft.com/office/drawing/2014/main" id="{578FE056-EDDC-4031-859F-DBF99481F9BB}"/>
                </a:ext>
              </a:extLst>
            </p:cNvPr>
            <p:cNvPicPr>
              <a:picLocks noChangeAspect="1"/>
            </p:cNvPicPr>
            <p:nvPr userDrawn="1"/>
          </p:nvPicPr>
          <p:blipFill rotWithShape="1">
            <a:blip r:embed="rId3"/>
            <a:srcRect l="35801" t="59806" r="32463" b="20796"/>
            <a:stretch/>
          </p:blipFill>
          <p:spPr>
            <a:xfrm>
              <a:off x="9344025" y="4686300"/>
              <a:ext cx="866775" cy="622062"/>
            </a:xfrm>
            <a:prstGeom prst="rect">
              <a:avLst/>
            </a:prstGeom>
          </p:spPr>
        </p:pic>
      </p:grpSp>
      <p:sp>
        <p:nvSpPr>
          <p:cNvPr id="15" name="Tijdelijke aanduiding voor tekst 14"/>
          <p:cNvSpPr>
            <a:spLocks noGrp="1"/>
          </p:cNvSpPr>
          <p:nvPr>
            <p:ph type="body" sz="quarter" idx="13"/>
          </p:nvPr>
        </p:nvSpPr>
        <p:spPr>
          <a:xfrm>
            <a:off x="2451379" y="2872669"/>
            <a:ext cx="7239000" cy="351378"/>
          </a:xfrm>
        </p:spPr>
        <p:txBody>
          <a:bodyPr vert="horz" wrap="square" lIns="0" tIns="43180" rIns="0" bIns="0" rtlCol="0" anchor="ctr">
            <a:spAutoFit/>
          </a:bodyPr>
          <a:lstStyle>
            <a:lvl1pPr marL="6668" indent="0" algn="ctr">
              <a:buNone/>
              <a:defRPr lang="nl-NL" sz="2100" b="0" cap="all" spc="-15" baseline="0" dirty="0" smtClean="0">
                <a:solidFill>
                  <a:srgbClr val="FFFFFF"/>
                </a:solidFill>
                <a:latin typeface="Arial Black"/>
                <a:cs typeface="Arial Black"/>
              </a:defRPr>
            </a:lvl1pPr>
            <a:lvl2pPr marL="145256" indent="0">
              <a:buNone/>
              <a:defRPr lang="nl-NL" sz="1350" dirty="0">
                <a:solidFill>
                  <a:schemeClr val="tx1"/>
                </a:solidFill>
                <a:cs typeface="+mn-cs"/>
              </a:defRPr>
            </a:lvl2pPr>
          </a:lstStyle>
          <a:p>
            <a:pPr marL="9049" marR="3810" lvl="0" indent="-2381" algn="ctr">
              <a:lnSpc>
                <a:spcPts val="2400"/>
              </a:lnSpc>
              <a:spcBef>
                <a:spcPts val="255"/>
              </a:spcBef>
            </a:pPr>
            <a:r>
              <a:rPr lang="nl-NL"/>
              <a:t>Tekststijl van het model bewerken</a:t>
            </a:r>
          </a:p>
        </p:txBody>
      </p:sp>
      <p:sp>
        <p:nvSpPr>
          <p:cNvPr id="19" name="Tijdelijke aanduiding voor tekst 18"/>
          <p:cNvSpPr>
            <a:spLocks noGrp="1"/>
          </p:cNvSpPr>
          <p:nvPr>
            <p:ph type="body" sz="quarter" idx="14" hasCustomPrompt="1"/>
          </p:nvPr>
        </p:nvSpPr>
        <p:spPr>
          <a:xfrm>
            <a:off x="1905001" y="5878297"/>
            <a:ext cx="4471387" cy="274049"/>
          </a:xfrm>
        </p:spPr>
        <p:txBody>
          <a:bodyPr wrap="square" lIns="0" tIns="0" rIns="0" bIns="0">
            <a:spAutoFit/>
          </a:bodyPr>
          <a:lstStyle>
            <a:lvl1pPr marL="0" indent="0" algn="r">
              <a:buNone/>
              <a:defRPr lang="nl-NL" sz="1500" i="1" kern="1200" dirty="0">
                <a:solidFill>
                  <a:srgbClr val="213343"/>
                </a:solidFill>
                <a:latin typeface="Arial"/>
                <a:ea typeface="+mn-ea"/>
                <a:cs typeface="Arial"/>
              </a:defRPr>
            </a:lvl1pPr>
          </a:lstStyle>
          <a:p>
            <a:pPr lvl="0"/>
            <a:r>
              <a:rPr lang="nl-NL" dirty="0"/>
              <a:t>Naam, </a:t>
            </a:r>
          </a:p>
        </p:txBody>
      </p:sp>
      <p:sp>
        <p:nvSpPr>
          <p:cNvPr id="20" name="Tijdelijke aanduiding voor tekst 18"/>
          <p:cNvSpPr>
            <a:spLocks noGrp="1"/>
          </p:cNvSpPr>
          <p:nvPr>
            <p:ph type="body" sz="quarter" idx="15" hasCustomPrompt="1"/>
          </p:nvPr>
        </p:nvSpPr>
        <p:spPr>
          <a:xfrm>
            <a:off x="6407368" y="5878297"/>
            <a:ext cx="4006632" cy="274049"/>
          </a:xfrm>
        </p:spPr>
        <p:txBody>
          <a:bodyPr wrap="square" lIns="0" tIns="0" rIns="0" bIns="0">
            <a:spAutoFit/>
          </a:bodyPr>
          <a:lstStyle>
            <a:lvl1pPr marL="0" indent="0" algn="l">
              <a:buNone/>
              <a:defRPr lang="nl-NL" sz="1500" i="1" kern="1200" dirty="0">
                <a:solidFill>
                  <a:srgbClr val="213343"/>
                </a:solidFill>
                <a:latin typeface="Arial"/>
                <a:ea typeface="+mn-ea"/>
                <a:cs typeface="Arial"/>
              </a:defRPr>
            </a:lvl1pPr>
          </a:lstStyle>
          <a:p>
            <a:pPr lvl="0"/>
            <a:r>
              <a:rPr lang="nl-NL" dirty="0"/>
              <a:t>functietitel</a:t>
            </a:r>
          </a:p>
        </p:txBody>
      </p:sp>
      <p:sp>
        <p:nvSpPr>
          <p:cNvPr id="16" name="Tijdelijke aanduiding voor datum 3"/>
          <p:cNvSpPr>
            <a:spLocks noGrp="1"/>
          </p:cNvSpPr>
          <p:nvPr>
            <p:ph type="dt" sz="half" idx="2"/>
          </p:nvPr>
        </p:nvSpPr>
        <p:spPr>
          <a:xfrm>
            <a:off x="910800" y="6598802"/>
            <a:ext cx="2743200" cy="139525"/>
          </a:xfrm>
          <a:prstGeom prst="rect">
            <a:avLst/>
          </a:prstGeom>
        </p:spPr>
        <p:txBody>
          <a:bodyPr vert="horz" wrap="square" lIns="0" tIns="0" rIns="0" bIns="0" rtlCol="0">
            <a:spAutoFit/>
          </a:bodyPr>
          <a:lstStyle>
            <a:lvl1pPr algn="l">
              <a:defRPr lang="nl-NL" sz="825" i="1" smtClean="0">
                <a:solidFill>
                  <a:schemeClr val="tx2"/>
                </a:solidFill>
                <a:latin typeface="+mn-lt"/>
                <a:cs typeface="Arial"/>
              </a:defRPr>
            </a:lvl1pPr>
          </a:lstStyle>
          <a:p>
            <a:pPr marL="9525">
              <a:lnSpc>
                <a:spcPts val="1151"/>
              </a:lnSpc>
            </a:pPr>
            <a:fld id="{439BE411-4E06-4DFB-8310-C0AEAEEC529A}" type="datetime1">
              <a:rPr lang="nl-NL" smtClean="0"/>
              <a:t>4-3-2026</a:t>
            </a:fld>
            <a:endParaRPr lang="nl-NL"/>
          </a:p>
        </p:txBody>
      </p:sp>
      <p:sp>
        <p:nvSpPr>
          <p:cNvPr id="17" name="Tijdelijke aanduiding voor voettekst 4"/>
          <p:cNvSpPr>
            <a:spLocks noGrp="1"/>
          </p:cNvSpPr>
          <p:nvPr>
            <p:ph type="ftr" sz="quarter" idx="3"/>
          </p:nvPr>
        </p:nvSpPr>
        <p:spPr>
          <a:xfrm>
            <a:off x="910800" y="6404402"/>
            <a:ext cx="4114800" cy="139525"/>
          </a:xfrm>
          <a:prstGeom prst="rect">
            <a:avLst/>
          </a:prstGeom>
        </p:spPr>
        <p:txBody>
          <a:bodyPr vert="horz" wrap="square" lIns="0" tIns="0" rIns="0" bIns="0" rtlCol="0">
            <a:spAutoFit/>
          </a:bodyPr>
          <a:lstStyle>
            <a:lvl1pPr algn="l">
              <a:defRPr lang="nl-NL" sz="825" i="1">
                <a:solidFill>
                  <a:schemeClr val="tx2"/>
                </a:solidFill>
                <a:latin typeface="+mn-lt"/>
                <a:cs typeface="Arial"/>
              </a:defRPr>
            </a:lvl1pPr>
          </a:lstStyle>
          <a:p>
            <a:pPr marL="9525">
              <a:lnSpc>
                <a:spcPts val="1151"/>
              </a:lnSpc>
            </a:pPr>
            <a:r>
              <a:rPr lang="nl-NL"/>
              <a:t>Afstuderen voltijd studiejaar 2019-2020</a:t>
            </a:r>
            <a:endParaRPr lang="nl-NL" dirty="0"/>
          </a:p>
        </p:txBody>
      </p:sp>
      <p:sp>
        <p:nvSpPr>
          <p:cNvPr id="23" name="Tijdelijke aanduiding voor dianummer 15"/>
          <p:cNvSpPr>
            <a:spLocks noGrp="1"/>
          </p:cNvSpPr>
          <p:nvPr>
            <p:ph type="sldNum" sz="quarter" idx="4"/>
          </p:nvPr>
        </p:nvSpPr>
        <p:spPr>
          <a:xfrm>
            <a:off x="262800" y="6418800"/>
            <a:ext cx="574829" cy="128818"/>
          </a:xfrm>
          <a:prstGeom prst="rect">
            <a:avLst/>
          </a:prstGeom>
        </p:spPr>
        <p:txBody>
          <a:bodyPr vert="horz" wrap="square" lIns="0" tIns="0" rIns="0" bIns="0" rtlCol="0">
            <a:spAutoFit/>
          </a:bodyPr>
          <a:lstStyle>
            <a:lvl1pPr algn="r">
              <a:defRPr kumimoji="0" lang="nl-NL" sz="788" b="0" i="0" u="none" strike="noStrike" cap="none" spc="0" normalizeH="0" baseline="0" smtClean="0">
                <a:ln>
                  <a:noFill/>
                </a:ln>
                <a:solidFill>
                  <a:schemeClr val="tx2"/>
                </a:solidFill>
                <a:effectLst/>
                <a:uLnTx/>
                <a:uFillTx/>
                <a:latin typeface="+mn-lt"/>
                <a:cs typeface="Arial"/>
              </a:defRPr>
            </a:lvl1pPr>
          </a:lstStyle>
          <a:p>
            <a:pPr marL="19050">
              <a:lnSpc>
                <a:spcPts val="1069"/>
              </a:lnSpc>
            </a:pPr>
            <a:fld id="{68BC35B1-DB37-4D69-B23B-4C9E9B475BB5}" type="slidenum">
              <a:rPr lang="en-GB" smtClean="0"/>
              <a:pPr marL="19050">
                <a:lnSpc>
                  <a:spcPts val="1069"/>
                </a:lnSpc>
              </a:pPr>
              <a:t>‹#›</a:t>
            </a:fld>
            <a:endParaRPr lang="en-GB" dirty="0"/>
          </a:p>
        </p:txBody>
      </p:sp>
      <p:pic>
        <p:nvPicPr>
          <p:cNvPr id="24" name="Afbeelding 23" descr="HHS_NL_groen_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235091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Quote - 2">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D64AB382-4DC8-4B0F-94C7-AEA099915EC4}"/>
              </a:ext>
            </a:extLst>
          </p:cNvPr>
          <p:cNvGrpSpPr/>
          <p:nvPr/>
        </p:nvGrpSpPr>
        <p:grpSpPr>
          <a:xfrm>
            <a:off x="1219315" y="406442"/>
            <a:ext cx="9754871" cy="5283835"/>
            <a:chOff x="1219315" y="406440"/>
            <a:chExt cx="9754870" cy="5283835"/>
          </a:xfrm>
        </p:grpSpPr>
        <p:sp>
          <p:nvSpPr>
            <p:cNvPr id="14" name="object 2"/>
            <p:cNvSpPr/>
            <p:nvPr userDrawn="1"/>
          </p:nvSpPr>
          <p:spPr>
            <a:xfrm>
              <a:off x="1219315" y="406440"/>
              <a:ext cx="9754870" cy="5283835"/>
            </a:xfrm>
            <a:custGeom>
              <a:avLst/>
              <a:gdLst/>
              <a:ahLst/>
              <a:cxnLst/>
              <a:rect l="l" t="t" r="r" b="b"/>
              <a:pathLst>
                <a:path w="9754870" h="5283835">
                  <a:moveTo>
                    <a:pt x="9754565" y="0"/>
                  </a:moveTo>
                  <a:lnTo>
                    <a:pt x="0" y="203225"/>
                  </a:lnTo>
                  <a:lnTo>
                    <a:pt x="609663" y="5080495"/>
                  </a:lnTo>
                  <a:lnTo>
                    <a:pt x="9144901" y="5283720"/>
                  </a:lnTo>
                  <a:lnTo>
                    <a:pt x="9754565" y="0"/>
                  </a:lnTo>
                  <a:close/>
                </a:path>
              </a:pathLst>
            </a:custGeom>
            <a:solidFill>
              <a:schemeClr val="tx2"/>
            </a:solidFill>
          </p:spPr>
          <p:txBody>
            <a:bodyPr wrap="square" lIns="0" tIns="0" rIns="0" bIns="0" rtlCol="0"/>
            <a:lstStyle/>
            <a:p>
              <a:endParaRPr sz="1350"/>
            </a:p>
          </p:txBody>
        </p:sp>
        <p:pic>
          <p:nvPicPr>
            <p:cNvPr id="18" name="Afbeelding 17">
              <a:extLst>
                <a:ext uri="{FF2B5EF4-FFF2-40B4-BE49-F238E27FC236}">
                  <a16:creationId xmlns:a16="http://schemas.microsoft.com/office/drawing/2014/main" id="{89931C96-1086-46CF-84F0-387E178E54F7}"/>
                </a:ext>
              </a:extLst>
            </p:cNvPr>
            <p:cNvPicPr>
              <a:picLocks noChangeAspect="1"/>
            </p:cNvPicPr>
            <p:nvPr userDrawn="1"/>
          </p:nvPicPr>
          <p:blipFill rotWithShape="1">
            <a:blip r:embed="rId2"/>
            <a:srcRect l="29424" t="18614" r="34878" b="57624"/>
            <a:stretch/>
          </p:blipFill>
          <p:spPr>
            <a:xfrm>
              <a:off x="1476375" y="741029"/>
              <a:ext cx="975003" cy="762000"/>
            </a:xfrm>
            <a:prstGeom prst="rect">
              <a:avLst/>
            </a:prstGeom>
          </p:spPr>
        </p:pic>
        <p:pic>
          <p:nvPicPr>
            <p:cNvPr id="21" name="Afbeelding 20">
              <a:extLst>
                <a:ext uri="{FF2B5EF4-FFF2-40B4-BE49-F238E27FC236}">
                  <a16:creationId xmlns:a16="http://schemas.microsoft.com/office/drawing/2014/main" id="{BFFF8D0A-3D24-4932-947D-0BF048BD1689}"/>
                </a:ext>
              </a:extLst>
            </p:cNvPr>
            <p:cNvPicPr>
              <a:picLocks noChangeAspect="1"/>
            </p:cNvPicPr>
            <p:nvPr userDrawn="1"/>
          </p:nvPicPr>
          <p:blipFill rotWithShape="1">
            <a:blip r:embed="rId3"/>
            <a:srcRect l="35801" t="59806" r="32463" b="20796"/>
            <a:stretch/>
          </p:blipFill>
          <p:spPr>
            <a:xfrm>
              <a:off x="9344025" y="4886325"/>
              <a:ext cx="866775" cy="622062"/>
            </a:xfrm>
            <a:prstGeom prst="rect">
              <a:avLst/>
            </a:prstGeom>
          </p:spPr>
        </p:pic>
      </p:grpSp>
      <p:sp>
        <p:nvSpPr>
          <p:cNvPr id="16" name="object 3"/>
          <p:cNvSpPr/>
          <p:nvPr/>
        </p:nvSpPr>
        <p:spPr>
          <a:xfrm>
            <a:off x="5486940" y="5283722"/>
            <a:ext cx="813435" cy="610235"/>
          </a:xfrm>
          <a:custGeom>
            <a:avLst/>
            <a:gdLst/>
            <a:ahLst/>
            <a:cxnLst/>
            <a:rect l="l" t="t" r="r" b="b"/>
            <a:pathLst>
              <a:path w="813435" h="610235">
                <a:moveTo>
                  <a:pt x="812876" y="0"/>
                </a:moveTo>
                <a:lnTo>
                  <a:pt x="0" y="0"/>
                </a:lnTo>
                <a:lnTo>
                  <a:pt x="412788" y="609650"/>
                </a:lnTo>
                <a:lnTo>
                  <a:pt x="812876" y="0"/>
                </a:lnTo>
                <a:close/>
              </a:path>
            </a:pathLst>
          </a:custGeom>
          <a:solidFill>
            <a:schemeClr val="tx2"/>
          </a:solidFill>
        </p:spPr>
        <p:txBody>
          <a:bodyPr wrap="square" lIns="0" tIns="0" rIns="0" bIns="0" rtlCol="0"/>
          <a:lstStyle/>
          <a:p>
            <a:endParaRPr sz="1350"/>
          </a:p>
        </p:txBody>
      </p:sp>
      <p:sp>
        <p:nvSpPr>
          <p:cNvPr id="15" name="Tijdelijke aanduiding voor tekst 14"/>
          <p:cNvSpPr>
            <a:spLocks noGrp="1"/>
          </p:cNvSpPr>
          <p:nvPr>
            <p:ph type="body" sz="quarter" idx="13"/>
          </p:nvPr>
        </p:nvSpPr>
        <p:spPr>
          <a:xfrm>
            <a:off x="2451379" y="2872669"/>
            <a:ext cx="7239000" cy="351378"/>
          </a:xfrm>
        </p:spPr>
        <p:txBody>
          <a:bodyPr vert="horz" wrap="square" lIns="0" tIns="43180" rIns="0" bIns="0" rtlCol="0" anchor="ctr">
            <a:spAutoFit/>
          </a:bodyPr>
          <a:lstStyle>
            <a:lvl1pPr marL="6668" indent="0" algn="ctr">
              <a:buNone/>
              <a:defRPr lang="nl-NL" sz="2100" b="0" cap="all" spc="-15" baseline="0" dirty="0" smtClean="0">
                <a:solidFill>
                  <a:srgbClr val="FFFFFF"/>
                </a:solidFill>
                <a:latin typeface="Arial Black"/>
                <a:cs typeface="Arial Black"/>
              </a:defRPr>
            </a:lvl1pPr>
            <a:lvl2pPr marL="145256" indent="0">
              <a:buNone/>
              <a:defRPr lang="nl-NL" sz="1350" dirty="0">
                <a:solidFill>
                  <a:schemeClr val="tx1"/>
                </a:solidFill>
                <a:cs typeface="+mn-cs"/>
              </a:defRPr>
            </a:lvl2pPr>
          </a:lstStyle>
          <a:p>
            <a:pPr marL="9049" marR="3810" lvl="0" indent="-2381" algn="ctr">
              <a:lnSpc>
                <a:spcPts val="2400"/>
              </a:lnSpc>
              <a:spcBef>
                <a:spcPts val="255"/>
              </a:spcBef>
            </a:pPr>
            <a:r>
              <a:rPr lang="nl-NL"/>
              <a:t>Tekststijl van het model bewerken</a:t>
            </a:r>
          </a:p>
        </p:txBody>
      </p:sp>
      <p:sp>
        <p:nvSpPr>
          <p:cNvPr id="19" name="Tijdelijke aanduiding voor tekst 18"/>
          <p:cNvSpPr>
            <a:spLocks noGrp="1"/>
          </p:cNvSpPr>
          <p:nvPr>
            <p:ph type="body" sz="quarter" idx="14" hasCustomPrompt="1"/>
          </p:nvPr>
        </p:nvSpPr>
        <p:spPr>
          <a:xfrm>
            <a:off x="1904400" y="5878297"/>
            <a:ext cx="4471387" cy="274049"/>
          </a:xfrm>
        </p:spPr>
        <p:txBody>
          <a:bodyPr wrap="square" lIns="0" tIns="0" rIns="0" bIns="0">
            <a:spAutoFit/>
          </a:bodyPr>
          <a:lstStyle>
            <a:lvl1pPr marL="0" indent="0" algn="r">
              <a:buNone/>
              <a:defRPr lang="nl-NL" sz="1500" i="1" kern="1200" dirty="0">
                <a:solidFill>
                  <a:schemeClr val="accent1"/>
                </a:solidFill>
                <a:latin typeface="Arial"/>
                <a:ea typeface="+mn-ea"/>
                <a:cs typeface="Arial"/>
              </a:defRPr>
            </a:lvl1pPr>
          </a:lstStyle>
          <a:p>
            <a:pPr lvl="0"/>
            <a:r>
              <a:rPr lang="nl-NL" dirty="0"/>
              <a:t>Naam, </a:t>
            </a:r>
          </a:p>
        </p:txBody>
      </p:sp>
      <p:sp>
        <p:nvSpPr>
          <p:cNvPr id="20" name="Tijdelijke aanduiding voor tekst 18"/>
          <p:cNvSpPr>
            <a:spLocks noGrp="1"/>
          </p:cNvSpPr>
          <p:nvPr>
            <p:ph type="body" sz="quarter" idx="15" hasCustomPrompt="1"/>
          </p:nvPr>
        </p:nvSpPr>
        <p:spPr>
          <a:xfrm>
            <a:off x="6408000" y="5878297"/>
            <a:ext cx="4006632" cy="274049"/>
          </a:xfrm>
        </p:spPr>
        <p:txBody>
          <a:bodyPr wrap="square" lIns="0" tIns="0" rIns="0" bIns="0">
            <a:spAutoFit/>
          </a:bodyPr>
          <a:lstStyle>
            <a:lvl1pPr marL="0" indent="0" algn="l">
              <a:buNone/>
              <a:defRPr lang="nl-NL" sz="1500" i="1" kern="1200" dirty="0">
                <a:solidFill>
                  <a:schemeClr val="accent1"/>
                </a:solidFill>
                <a:latin typeface="Arial"/>
                <a:ea typeface="+mn-ea"/>
                <a:cs typeface="Arial"/>
              </a:defRPr>
            </a:lvl1pPr>
          </a:lstStyle>
          <a:p>
            <a:pPr lvl="0"/>
            <a:r>
              <a:rPr lang="nl-NL" dirty="0"/>
              <a:t>functietitel</a:t>
            </a:r>
          </a:p>
        </p:txBody>
      </p:sp>
      <p:sp>
        <p:nvSpPr>
          <p:cNvPr id="17" name="Tijdelijke aanduiding voor datum 3"/>
          <p:cNvSpPr>
            <a:spLocks noGrp="1"/>
          </p:cNvSpPr>
          <p:nvPr>
            <p:ph type="dt" sz="half" idx="2"/>
          </p:nvPr>
        </p:nvSpPr>
        <p:spPr>
          <a:xfrm>
            <a:off x="910800" y="6598802"/>
            <a:ext cx="2743200" cy="139525"/>
          </a:xfrm>
          <a:prstGeom prst="rect">
            <a:avLst/>
          </a:prstGeom>
        </p:spPr>
        <p:txBody>
          <a:bodyPr vert="horz" wrap="square" lIns="0" tIns="0" rIns="0" bIns="0" rtlCol="0">
            <a:spAutoFit/>
          </a:bodyPr>
          <a:lstStyle>
            <a:lvl1pPr algn="l">
              <a:defRPr lang="nl-NL" sz="825" i="1" smtClean="0">
                <a:solidFill>
                  <a:schemeClr val="tx2"/>
                </a:solidFill>
                <a:latin typeface="+mn-lt"/>
                <a:cs typeface="Arial"/>
              </a:defRPr>
            </a:lvl1pPr>
          </a:lstStyle>
          <a:p>
            <a:pPr marL="9525">
              <a:lnSpc>
                <a:spcPts val="1151"/>
              </a:lnSpc>
            </a:pPr>
            <a:fld id="{854DF61C-63D4-497A-8B33-A0C5F44CB731}" type="datetime1">
              <a:rPr lang="nl-NL" smtClean="0"/>
              <a:t>4-3-2026</a:t>
            </a:fld>
            <a:endParaRPr lang="nl-NL"/>
          </a:p>
        </p:txBody>
      </p:sp>
      <p:sp>
        <p:nvSpPr>
          <p:cNvPr id="22" name="Tijdelijke aanduiding voor voettekst 4"/>
          <p:cNvSpPr>
            <a:spLocks noGrp="1"/>
          </p:cNvSpPr>
          <p:nvPr>
            <p:ph type="ftr" sz="quarter" idx="3"/>
          </p:nvPr>
        </p:nvSpPr>
        <p:spPr>
          <a:xfrm>
            <a:off x="910800" y="6404402"/>
            <a:ext cx="4114800" cy="139525"/>
          </a:xfrm>
          <a:prstGeom prst="rect">
            <a:avLst/>
          </a:prstGeom>
        </p:spPr>
        <p:txBody>
          <a:bodyPr vert="horz" wrap="square" lIns="0" tIns="0" rIns="0" bIns="0" rtlCol="0">
            <a:spAutoFit/>
          </a:bodyPr>
          <a:lstStyle>
            <a:lvl1pPr algn="l">
              <a:defRPr lang="nl-NL" sz="825" i="1">
                <a:solidFill>
                  <a:schemeClr val="tx2"/>
                </a:solidFill>
                <a:latin typeface="+mn-lt"/>
                <a:cs typeface="Arial"/>
              </a:defRPr>
            </a:lvl1pPr>
          </a:lstStyle>
          <a:p>
            <a:pPr marL="9525">
              <a:lnSpc>
                <a:spcPts val="1151"/>
              </a:lnSpc>
            </a:pPr>
            <a:r>
              <a:rPr lang="nl-NL"/>
              <a:t>Afstuderen voltijd studiejaar 2019-2020</a:t>
            </a:r>
            <a:endParaRPr lang="nl-NL" dirty="0"/>
          </a:p>
        </p:txBody>
      </p:sp>
      <p:sp>
        <p:nvSpPr>
          <p:cNvPr id="23" name="Tijdelijke aanduiding voor dianummer 15"/>
          <p:cNvSpPr>
            <a:spLocks noGrp="1"/>
          </p:cNvSpPr>
          <p:nvPr>
            <p:ph type="sldNum" sz="quarter" idx="4"/>
          </p:nvPr>
        </p:nvSpPr>
        <p:spPr>
          <a:xfrm>
            <a:off x="262800" y="6418800"/>
            <a:ext cx="574829" cy="128818"/>
          </a:xfrm>
          <a:prstGeom prst="rect">
            <a:avLst/>
          </a:prstGeom>
        </p:spPr>
        <p:txBody>
          <a:bodyPr vert="horz" wrap="square" lIns="0" tIns="0" rIns="0" bIns="0" rtlCol="0">
            <a:spAutoFit/>
          </a:bodyPr>
          <a:lstStyle>
            <a:lvl1pPr algn="r">
              <a:defRPr kumimoji="0" lang="nl-NL" sz="788" b="0" i="0" u="none" strike="noStrike" cap="none" spc="0" normalizeH="0" baseline="0" smtClean="0">
                <a:ln>
                  <a:noFill/>
                </a:ln>
                <a:solidFill>
                  <a:schemeClr val="tx2"/>
                </a:solidFill>
                <a:effectLst/>
                <a:uLnTx/>
                <a:uFillTx/>
                <a:latin typeface="+mn-lt"/>
                <a:cs typeface="Arial"/>
              </a:defRPr>
            </a:lvl1pPr>
          </a:lstStyle>
          <a:p>
            <a:pPr marL="19050">
              <a:lnSpc>
                <a:spcPts val="1069"/>
              </a:lnSpc>
            </a:pPr>
            <a:fld id="{68BC35B1-DB37-4D69-B23B-4C9E9B475BB5}" type="slidenum">
              <a:rPr lang="en-GB" smtClean="0"/>
              <a:pPr marL="19050">
                <a:lnSpc>
                  <a:spcPts val="1069"/>
                </a:lnSpc>
              </a:pPr>
              <a:t>‹#›</a:t>
            </a:fld>
            <a:endParaRPr lang="en-GB" dirty="0"/>
          </a:p>
        </p:txBody>
      </p:sp>
      <p:pic>
        <p:nvPicPr>
          <p:cNvPr id="24" name="Afbeelding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59160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425941" y="1314353"/>
            <a:ext cx="7114540" cy="331886"/>
          </a:xfrm>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2"/>
            <a:ext cx="2743200" cy="139525"/>
          </a:xfrm>
          <a:prstGeom prst="rect">
            <a:avLst/>
          </a:prstGeom>
        </p:spPr>
        <p:txBody>
          <a:bodyPr vert="horz" wrap="square" lIns="0" tIns="0" rIns="0" bIns="0" rtlCol="0">
            <a:spAutoFit/>
          </a:bodyPr>
          <a:lstStyle>
            <a:lvl1pPr algn="l">
              <a:defRPr lang="nl-NL" sz="825" i="1" smtClean="0">
                <a:solidFill>
                  <a:schemeClr val="tx2"/>
                </a:solidFill>
                <a:latin typeface="+mn-lt"/>
                <a:cs typeface="Arial"/>
              </a:defRPr>
            </a:lvl1pPr>
          </a:lstStyle>
          <a:p>
            <a:pPr marL="9525">
              <a:lnSpc>
                <a:spcPts val="1151"/>
              </a:lnSpc>
            </a:pPr>
            <a:fld id="{64855A51-FAD1-471F-B1CF-EE8C1EC50AFB}" type="datetime1">
              <a:rPr lang="nl-NL" smtClean="0"/>
              <a:t>4-3-2026</a:t>
            </a:fld>
            <a:endParaRPr lang="nl-NL"/>
          </a:p>
        </p:txBody>
      </p:sp>
      <p:sp>
        <p:nvSpPr>
          <p:cNvPr id="8" name="Tijdelijke aanduiding voor voettekst 4"/>
          <p:cNvSpPr>
            <a:spLocks noGrp="1"/>
          </p:cNvSpPr>
          <p:nvPr>
            <p:ph type="ftr" sz="quarter" idx="3"/>
          </p:nvPr>
        </p:nvSpPr>
        <p:spPr>
          <a:xfrm>
            <a:off x="910800" y="6404402"/>
            <a:ext cx="4114800" cy="139525"/>
          </a:xfrm>
          <a:prstGeom prst="rect">
            <a:avLst/>
          </a:prstGeom>
        </p:spPr>
        <p:txBody>
          <a:bodyPr vert="horz" wrap="square" lIns="0" tIns="0" rIns="0" bIns="0" rtlCol="0">
            <a:spAutoFit/>
          </a:bodyPr>
          <a:lstStyle>
            <a:lvl1pPr algn="l">
              <a:defRPr lang="nl-NL" sz="825" i="1">
                <a:solidFill>
                  <a:schemeClr val="tx2"/>
                </a:solidFill>
                <a:latin typeface="+mn-lt"/>
                <a:cs typeface="Arial"/>
              </a:defRPr>
            </a:lvl1pPr>
          </a:lstStyle>
          <a:p>
            <a:pPr marL="9525">
              <a:lnSpc>
                <a:spcPts val="1151"/>
              </a:lnSpc>
            </a:pPr>
            <a:r>
              <a:rPr lang="nl-NL"/>
              <a:t>Afstuderen voltijd studiejaar 2019-2020</a:t>
            </a:r>
            <a:endParaRPr lang="nl-NL" dirty="0"/>
          </a:p>
        </p:txBody>
      </p:sp>
      <p:sp>
        <p:nvSpPr>
          <p:cNvPr id="10" name="Tijdelijke aanduiding voor dianummer 15"/>
          <p:cNvSpPr>
            <a:spLocks noGrp="1"/>
          </p:cNvSpPr>
          <p:nvPr>
            <p:ph type="sldNum" sz="quarter" idx="4"/>
          </p:nvPr>
        </p:nvSpPr>
        <p:spPr>
          <a:xfrm>
            <a:off x="262800" y="6418800"/>
            <a:ext cx="574829" cy="128818"/>
          </a:xfrm>
          <a:prstGeom prst="rect">
            <a:avLst/>
          </a:prstGeom>
        </p:spPr>
        <p:txBody>
          <a:bodyPr vert="horz" wrap="square" lIns="0" tIns="0" rIns="0" bIns="0" rtlCol="0">
            <a:spAutoFit/>
          </a:bodyPr>
          <a:lstStyle>
            <a:lvl1pPr algn="r">
              <a:defRPr kumimoji="0" lang="nl-NL" sz="788" b="0" i="0" u="none" strike="noStrike" cap="none" spc="0" normalizeH="0" baseline="0" smtClean="0">
                <a:ln>
                  <a:noFill/>
                </a:ln>
                <a:solidFill>
                  <a:schemeClr val="tx2"/>
                </a:solidFill>
                <a:effectLst/>
                <a:uLnTx/>
                <a:uFillTx/>
                <a:latin typeface="+mn-lt"/>
                <a:cs typeface="Arial"/>
              </a:defRPr>
            </a:lvl1pPr>
          </a:lstStyle>
          <a:p>
            <a:pPr marL="19050">
              <a:lnSpc>
                <a:spcPts val="1069"/>
              </a:lnSpc>
            </a:pPr>
            <a:fld id="{68BC35B1-DB37-4D69-B23B-4C9E9B475BB5}" type="slidenum">
              <a:rPr lang="en-GB" smtClean="0"/>
              <a:pPr marL="19050">
                <a:lnSpc>
                  <a:spcPts val="1069"/>
                </a:lnSpc>
              </a:pPr>
              <a:t>‹#›</a:t>
            </a:fld>
            <a:endParaRPr lang="en-GB" dirty="0"/>
          </a:p>
        </p:txBody>
      </p:sp>
    </p:spTree>
    <p:extLst>
      <p:ext uri="{BB962C8B-B14F-4D97-AF65-F5344CB8AC3E}">
        <p14:creationId xmlns:p14="http://schemas.microsoft.com/office/powerpoint/2010/main" val="29452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ekop">
    <p:spTree>
      <p:nvGrpSpPr>
        <p:cNvPr id="1" name=""/>
        <p:cNvGrpSpPr/>
        <p:nvPr/>
      </p:nvGrpSpPr>
      <p:grpSpPr>
        <a:xfrm>
          <a:off x="0" y="0"/>
          <a:ext cx="0" cy="0"/>
          <a:chOff x="0" y="0"/>
          <a:chExt cx="0" cy="0"/>
        </a:xfrm>
      </p:grpSpPr>
      <p:sp>
        <p:nvSpPr>
          <p:cNvPr id="12"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6" name="Titel 1"/>
          <p:cNvSpPr>
            <a:spLocks noGrp="1"/>
          </p:cNvSpPr>
          <p:nvPr>
            <p:ph type="title"/>
          </p:nvPr>
        </p:nvSpPr>
        <p:spPr>
          <a:xfrm>
            <a:off x="1409839" y="5418810"/>
            <a:ext cx="9970775" cy="331886"/>
          </a:xfrm>
        </p:spPr>
        <p:txBody>
          <a:bodyPr anchor="b"/>
          <a:lstStyle>
            <a:lvl1pPr>
              <a:defRPr lang="nl-NL" sz="2100" b="1" kern="1200" cap="all" spc="-4" baseline="0" smtClean="0">
                <a:solidFill>
                  <a:srgbClr val="FFFFFF"/>
                </a:solidFill>
                <a:latin typeface="+mj-lt"/>
                <a:ea typeface="+mn-ea"/>
                <a:cs typeface="Arial Black"/>
              </a:defRPr>
            </a:lvl1pPr>
          </a:lstStyle>
          <a:p>
            <a:r>
              <a:rPr lang="nl-NL"/>
              <a:t>Klik om stijl te bewerken</a:t>
            </a:r>
            <a:endParaRPr lang="nl-NL" dirty="0"/>
          </a:p>
        </p:txBody>
      </p:sp>
      <p:sp>
        <p:nvSpPr>
          <p:cNvPr id="16" name="Tijdelijke aanduiding voor tekst 11"/>
          <p:cNvSpPr>
            <a:spLocks noGrp="1"/>
          </p:cNvSpPr>
          <p:nvPr>
            <p:ph type="body" sz="quarter" idx="11"/>
          </p:nvPr>
        </p:nvSpPr>
        <p:spPr>
          <a:xfrm>
            <a:off x="7923883" y="812880"/>
            <a:ext cx="3456000" cy="3456000"/>
          </a:xfrm>
          <a:blipFill rotWithShape="1">
            <a:blip r:embed="rId2"/>
            <a:stretch>
              <a:fillRect/>
            </a:stretch>
          </a:blipFill>
        </p:spPr>
        <p:txBody>
          <a:bodyPr lIns="0" tIns="0" rIns="0" bIns="0">
            <a:noAutofit/>
          </a:bodyPr>
          <a:lstStyle>
            <a:lvl1pPr marL="0" indent="0" algn="r">
              <a:buNone/>
              <a:defRPr sz="100">
                <a:solidFill>
                  <a:schemeClr val="bg1"/>
                </a:solidFill>
              </a:defRPr>
            </a:lvl1pPr>
          </a:lstStyle>
          <a:p>
            <a:pPr lvl="0"/>
            <a:r>
              <a:rPr lang="nl-NL"/>
              <a:t>Tekststijl van het model bewerken</a:t>
            </a:r>
          </a:p>
        </p:txBody>
      </p:sp>
      <p:sp>
        <p:nvSpPr>
          <p:cNvPr id="3" name="#"/>
          <p:cNvSpPr>
            <a:spLocks noGrp="1"/>
          </p:cNvSpPr>
          <p:nvPr>
            <p:ph type="body" idx="1" hasCustomPrompt="1"/>
          </p:nvPr>
        </p:nvSpPr>
        <p:spPr>
          <a:xfrm>
            <a:off x="8169275" y="1084235"/>
            <a:ext cx="2978151" cy="2103467"/>
          </a:xfrm>
        </p:spPr>
        <p:txBody>
          <a:bodyPr wrap="none" lIns="0" rIns="0">
            <a:noAutofit/>
          </a:bodyPr>
          <a:lstStyle>
            <a:lvl1pPr marL="0" indent="0" algn="ctr">
              <a:buNone/>
              <a:defRPr sz="10425">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a:t>
            </a:r>
          </a:p>
        </p:txBody>
      </p:sp>
      <p:sp>
        <p:nvSpPr>
          <p:cNvPr id="14" name="#"/>
          <p:cNvSpPr>
            <a:spLocks noGrp="1"/>
          </p:cNvSpPr>
          <p:nvPr>
            <p:ph type="body" idx="15" hasCustomPrompt="1"/>
          </p:nvPr>
        </p:nvSpPr>
        <p:spPr>
          <a:xfrm>
            <a:off x="8153400" y="1198532"/>
            <a:ext cx="2997200" cy="373244"/>
          </a:xfrm>
        </p:spPr>
        <p:txBody>
          <a:bodyPr wrap="square" lIns="0" rIns="0">
            <a:spAutoFit/>
          </a:bodyPr>
          <a:lstStyle>
            <a:lvl1pPr marL="0" indent="0" algn="ctr">
              <a:buNone/>
              <a:defRPr sz="1500" cap="none">
                <a:solidFill>
                  <a:srgbClr val="213343"/>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HOOFDSTUK</a:t>
            </a:r>
          </a:p>
        </p:txBody>
      </p:sp>
    </p:spTree>
    <p:extLst>
      <p:ext uri="{BB962C8B-B14F-4D97-AF65-F5344CB8AC3E}">
        <p14:creationId xmlns:p14="http://schemas.microsoft.com/office/powerpoint/2010/main" val="206677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Aangepaste indeling">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12" name="Tijdelijke aanduiding voor tekst 11"/>
          <p:cNvSpPr>
            <a:spLocks noGrp="1"/>
          </p:cNvSpPr>
          <p:nvPr>
            <p:ph type="body" sz="quarter" idx="11"/>
          </p:nvPr>
        </p:nvSpPr>
        <p:spPr>
          <a:xfrm>
            <a:off x="1" y="0"/>
            <a:ext cx="12192000" cy="6858000"/>
          </a:xfrm>
          <a:blipFill>
            <a:blip r:embed="rId2"/>
            <a:stretch>
              <a:fillRect/>
            </a:stretch>
          </a:blipFill>
        </p:spPr>
        <p:txBody>
          <a:bodyPr lIns="0" tIns="0" rIns="0" bIns="0">
            <a:noAutofit/>
          </a:bodyPr>
          <a:lstStyle>
            <a:lvl1pPr marL="0" indent="0">
              <a:buNone/>
              <a:defRPr sz="100">
                <a:solidFill>
                  <a:schemeClr val="bg1"/>
                </a:solidFill>
              </a:defRPr>
            </a:lvl1pPr>
          </a:lstStyle>
          <a:p>
            <a:pPr lvl="0"/>
            <a:r>
              <a:rPr lang="nl-NL"/>
              <a:t>Tekststijl van het model bewerken</a:t>
            </a:r>
          </a:p>
        </p:txBody>
      </p:sp>
    </p:spTree>
    <p:extLst>
      <p:ext uri="{BB962C8B-B14F-4D97-AF65-F5344CB8AC3E}">
        <p14:creationId xmlns:p14="http://schemas.microsoft.com/office/powerpoint/2010/main" val="198103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910800" y="6598802"/>
            <a:ext cx="2743200" cy="126958"/>
          </a:xfrm>
        </p:spPr>
        <p:txBody>
          <a:bodyPr/>
          <a:lstStyle/>
          <a:p>
            <a:fld id="{BD5842CF-F6AE-4884-A38F-A5757A6E3E24}" type="datetime1">
              <a:rPr lang="nl-NL" smtClean="0"/>
              <a:t>4-3-2026</a:t>
            </a:fld>
            <a:endParaRPr lang="nl-NL"/>
          </a:p>
        </p:txBody>
      </p:sp>
      <p:sp>
        <p:nvSpPr>
          <p:cNvPr id="5" name="Tijdelijke aanduiding voor voettekst 4"/>
          <p:cNvSpPr>
            <a:spLocks noGrp="1"/>
          </p:cNvSpPr>
          <p:nvPr>
            <p:ph type="ftr" sz="quarter" idx="11"/>
          </p:nvPr>
        </p:nvSpPr>
        <p:spPr>
          <a:xfrm>
            <a:off x="910800" y="6404402"/>
            <a:ext cx="4114800" cy="126958"/>
          </a:xfrm>
        </p:spPr>
        <p:txBody>
          <a:bodyPr/>
          <a:lstStyle/>
          <a:p>
            <a:r>
              <a:rPr lang="nl-NL"/>
              <a:t>Afstuderen voltijd studiejaar 2019-2020</a:t>
            </a:r>
            <a:endParaRPr lang="nl-NL" dirty="0"/>
          </a:p>
        </p:txBody>
      </p:sp>
      <p:sp>
        <p:nvSpPr>
          <p:cNvPr id="6" name="Tijdelijke aanduiding voor dianummer 5"/>
          <p:cNvSpPr>
            <a:spLocks noGrp="1"/>
          </p:cNvSpPr>
          <p:nvPr>
            <p:ph type="sldNum" sz="quarter" idx="12"/>
          </p:nvPr>
        </p:nvSpPr>
        <p:spPr>
          <a:xfrm>
            <a:off x="262800" y="6418800"/>
            <a:ext cx="574829" cy="121252"/>
          </a:xfrm>
        </p:spPr>
        <p:txBody>
          <a:bodyPr/>
          <a:lstStyle/>
          <a:p>
            <a:fld id="{ADB12AEB-3BC4-4681-9909-CEFF0EB3F104}" type="slidenum">
              <a:rPr lang="nl-NL" smtClean="0"/>
              <a:pPr/>
              <a:t>‹#›</a:t>
            </a:fld>
            <a:endParaRPr lang="nl-NL"/>
          </a:p>
        </p:txBody>
      </p:sp>
      <p:pic>
        <p:nvPicPr>
          <p:cNvPr id="7" name="Picture 2"/>
          <p:cNvPicPr>
            <a:picLocks noChangeAspect="1" noChangeArrowheads="1"/>
          </p:cNvPicPr>
          <p:nvPr userDrawn="1"/>
        </p:nvPicPr>
        <p:blipFill>
          <a:blip r:embed="rId2" cstate="print"/>
          <a:srcRect l="29725" t="7434" r="59250" b="86966"/>
          <a:stretch>
            <a:fillRect/>
          </a:stretch>
        </p:blipFill>
        <p:spPr bwMode="auto">
          <a:xfrm>
            <a:off x="143339" y="116632"/>
            <a:ext cx="2688299" cy="576064"/>
          </a:xfrm>
          <a:prstGeom prst="rect">
            <a:avLst/>
          </a:prstGeom>
          <a:noFill/>
          <a:ln w="9525">
            <a:noFill/>
            <a:miter lim="800000"/>
            <a:headEnd/>
            <a:tailEnd/>
          </a:ln>
        </p:spPr>
      </p:pic>
    </p:spTree>
    <p:extLst>
      <p:ext uri="{BB962C8B-B14F-4D97-AF65-F5344CB8AC3E}">
        <p14:creationId xmlns:p14="http://schemas.microsoft.com/office/powerpoint/2010/main" val="328655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910800" y="6598802"/>
            <a:ext cx="2743200" cy="126958"/>
          </a:xfrm>
        </p:spPr>
        <p:txBody>
          <a:bodyPr/>
          <a:lstStyle/>
          <a:p>
            <a:fld id="{A762CA13-42E6-41A9-9374-865CE192E875}" type="datetime1">
              <a:rPr lang="nl-NL" smtClean="0"/>
              <a:t>4-3-2026</a:t>
            </a:fld>
            <a:endParaRPr lang="nl-NL"/>
          </a:p>
        </p:txBody>
      </p:sp>
      <p:sp>
        <p:nvSpPr>
          <p:cNvPr id="5" name="Tijdelijke aanduiding voor voettekst 4"/>
          <p:cNvSpPr>
            <a:spLocks noGrp="1"/>
          </p:cNvSpPr>
          <p:nvPr>
            <p:ph type="ftr" sz="quarter" idx="11"/>
          </p:nvPr>
        </p:nvSpPr>
        <p:spPr>
          <a:xfrm>
            <a:off x="910800" y="6404402"/>
            <a:ext cx="4114800" cy="126958"/>
          </a:xfrm>
        </p:spPr>
        <p:txBody>
          <a:bodyPr/>
          <a:lstStyle/>
          <a:p>
            <a:r>
              <a:rPr lang="nl-NL"/>
              <a:t>Afstuderen voltijd studiejaar 2019-2020</a:t>
            </a:r>
            <a:endParaRPr lang="nl-NL" dirty="0"/>
          </a:p>
        </p:txBody>
      </p:sp>
      <p:sp>
        <p:nvSpPr>
          <p:cNvPr id="6" name="Tijdelijke aanduiding voor dianummer 5"/>
          <p:cNvSpPr>
            <a:spLocks noGrp="1"/>
          </p:cNvSpPr>
          <p:nvPr>
            <p:ph type="sldNum" sz="quarter" idx="12"/>
          </p:nvPr>
        </p:nvSpPr>
        <p:spPr>
          <a:xfrm>
            <a:off x="262800" y="6418800"/>
            <a:ext cx="574829" cy="121252"/>
          </a:xfrm>
        </p:spPr>
        <p:txBody>
          <a:bodyPr/>
          <a:lstStyle/>
          <a:p>
            <a:fld id="{ADB12AEB-3BC4-4681-9909-CEFF0EB3F104}" type="slidenum">
              <a:rPr lang="nl-NL" smtClean="0"/>
              <a:pPr/>
              <a:t>‹#›</a:t>
            </a:fld>
            <a:endParaRPr lang="nl-NL"/>
          </a:p>
        </p:txBody>
      </p:sp>
      <p:pic>
        <p:nvPicPr>
          <p:cNvPr id="7" name="Picture 2"/>
          <p:cNvPicPr>
            <a:picLocks noChangeAspect="1" noChangeArrowheads="1"/>
          </p:cNvPicPr>
          <p:nvPr userDrawn="1"/>
        </p:nvPicPr>
        <p:blipFill>
          <a:blip r:embed="rId2" cstate="print"/>
          <a:srcRect l="29725" t="7434" r="59250" b="86966"/>
          <a:stretch>
            <a:fillRect/>
          </a:stretch>
        </p:blipFill>
        <p:spPr bwMode="auto">
          <a:xfrm>
            <a:off x="143339" y="116632"/>
            <a:ext cx="2688299" cy="576064"/>
          </a:xfrm>
          <a:prstGeom prst="rect">
            <a:avLst/>
          </a:prstGeom>
          <a:noFill/>
          <a:ln w="9525">
            <a:noFill/>
            <a:miter lim="800000"/>
            <a:headEnd/>
            <a:tailEnd/>
          </a:ln>
        </p:spPr>
      </p:pic>
    </p:spTree>
    <p:extLst>
      <p:ext uri="{BB962C8B-B14F-4D97-AF65-F5344CB8AC3E}">
        <p14:creationId xmlns:p14="http://schemas.microsoft.com/office/powerpoint/2010/main" val="2251331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ntact">
    <p:bg>
      <p:bgPr>
        <a:solidFill>
          <a:schemeClr val="bg1">
            <a:alpha val="40000"/>
          </a:schemeClr>
        </a:solidFill>
        <a:effectLst/>
      </p:bgPr>
    </p:bg>
    <p:spTree>
      <p:nvGrpSpPr>
        <p:cNvPr id="1" name=""/>
        <p:cNvGrpSpPr/>
        <p:nvPr/>
      </p:nvGrpSpPr>
      <p:grpSpPr>
        <a:xfrm>
          <a:off x="0" y="0"/>
          <a:ext cx="0" cy="0"/>
          <a:chOff x="0" y="0"/>
          <a:chExt cx="0" cy="0"/>
        </a:xfrm>
      </p:grpSpPr>
      <p:sp>
        <p:nvSpPr>
          <p:cNvPr id="93" name="Freeform">
            <a:extLst>
              <a:ext uri="{FF2B5EF4-FFF2-40B4-BE49-F238E27FC236}">
                <a16:creationId xmlns:a16="http://schemas.microsoft.com/office/drawing/2014/main" id="{F7E841B6-4EC1-2341-9D8A-61F60AAD6650}"/>
              </a:ext>
            </a:extLst>
          </p:cNvPr>
          <p:cNvSpPr>
            <a:spLocks noGrp="1"/>
          </p:cNvSpPr>
          <p:nvPr>
            <p:ph type="pic" sz="quarter" idx="28"/>
          </p:nvPr>
        </p:nvSpPr>
        <p:spPr>
          <a:xfrm>
            <a:off x="0" y="1"/>
            <a:ext cx="12192000" cy="3147048"/>
          </a:xfrm>
          <a:custGeom>
            <a:avLst/>
            <a:gdLst>
              <a:gd name="connsiteX0" fmla="*/ 0 w 12192000"/>
              <a:gd name="connsiteY0" fmla="*/ 0 h 3147048"/>
              <a:gd name="connsiteX1" fmla="*/ 12192000 w 12192000"/>
              <a:gd name="connsiteY1" fmla="*/ 0 h 3147048"/>
              <a:gd name="connsiteX2" fmla="*/ 12192000 w 12192000"/>
              <a:gd name="connsiteY2" fmla="*/ 3147048 h 3147048"/>
              <a:gd name="connsiteX3" fmla="*/ 0 w 12192000"/>
              <a:gd name="connsiteY3" fmla="*/ 2766245 h 3147048"/>
            </a:gdLst>
            <a:ahLst/>
            <a:cxnLst>
              <a:cxn ang="0">
                <a:pos x="connsiteX0" y="connsiteY0"/>
              </a:cxn>
              <a:cxn ang="0">
                <a:pos x="connsiteX1" y="connsiteY1"/>
              </a:cxn>
              <a:cxn ang="0">
                <a:pos x="connsiteX2" y="connsiteY2"/>
              </a:cxn>
              <a:cxn ang="0">
                <a:pos x="connsiteX3" y="connsiteY3"/>
              </a:cxn>
            </a:cxnLst>
            <a:rect l="l" t="t" r="r" b="b"/>
            <a:pathLst>
              <a:path w="12192000" h="3147048">
                <a:moveTo>
                  <a:pt x="0" y="0"/>
                </a:moveTo>
                <a:lnTo>
                  <a:pt x="12192000" y="0"/>
                </a:lnTo>
                <a:lnTo>
                  <a:pt x="12192000" y="3147048"/>
                </a:lnTo>
                <a:lnTo>
                  <a:pt x="0" y="2766245"/>
                </a:lnTo>
                <a:close/>
              </a:path>
            </a:pathLst>
          </a:custGeom>
          <a:solidFill>
            <a:srgbClr val="CCEFF5"/>
          </a:solidFill>
        </p:spPr>
        <p:txBody>
          <a:bodyPr wrap="square">
            <a:noAutofit/>
          </a:bodyPr>
          <a:lstStyle/>
          <a:p>
            <a:r>
              <a:rPr lang="nl-NL" noProof="0"/>
              <a:t>Klik op het pictogram als u een afbeelding wilt toevoegen</a:t>
            </a:r>
          </a:p>
        </p:txBody>
      </p:sp>
      <p:sp>
        <p:nvSpPr>
          <p:cNvPr id="5" name="Text Placeholder 1">
            <a:extLst>
              <a:ext uri="{FF2B5EF4-FFF2-40B4-BE49-F238E27FC236}">
                <a16:creationId xmlns:a16="http://schemas.microsoft.com/office/drawing/2014/main" id="{B27CBA24-7F13-574F-A77A-EC3B4F69857D}"/>
              </a:ext>
            </a:extLst>
          </p:cNvPr>
          <p:cNvSpPr>
            <a:spLocks noGrp="1"/>
          </p:cNvSpPr>
          <p:nvPr>
            <p:ph type="body" sz="quarter" idx="10" hasCustomPrompt="1"/>
          </p:nvPr>
        </p:nvSpPr>
        <p:spPr>
          <a:xfrm>
            <a:off x="710955" y="3536950"/>
            <a:ext cx="3116508" cy="504825"/>
          </a:xfrm>
        </p:spPr>
        <p:txBody>
          <a:bodyPr wrap="square" anchor="b" anchorCtr="0">
            <a:noAutofit/>
          </a:bodyPr>
          <a:lstStyle>
            <a:lvl1pPr marL="0" indent="0" algn="l">
              <a:lnSpc>
                <a:spcPct val="100000"/>
              </a:lnSpc>
              <a:buNone/>
              <a:defRPr sz="2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noProof="0"/>
              <a:t>Adres</a:t>
            </a:r>
          </a:p>
        </p:txBody>
      </p:sp>
      <p:sp>
        <p:nvSpPr>
          <p:cNvPr id="10" name="Text Placeholder 2">
            <a:extLst>
              <a:ext uri="{FF2B5EF4-FFF2-40B4-BE49-F238E27FC236}">
                <a16:creationId xmlns:a16="http://schemas.microsoft.com/office/drawing/2014/main" id="{0895A9D3-CC41-684A-AFA6-22B58E74F2AB}"/>
              </a:ext>
            </a:extLst>
          </p:cNvPr>
          <p:cNvSpPr>
            <a:spLocks noGrp="1"/>
          </p:cNvSpPr>
          <p:nvPr>
            <p:ph type="body" sz="quarter" idx="11" hasCustomPrompt="1"/>
          </p:nvPr>
        </p:nvSpPr>
        <p:spPr>
          <a:xfrm>
            <a:off x="1189709" y="4149725"/>
            <a:ext cx="2869283" cy="827088"/>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nl-NL" noProof="0"/>
              <a:t>Johanna Westerdijkplein 75</a:t>
            </a:r>
          </a:p>
          <a:p>
            <a:r>
              <a:rPr lang="nl-NL" noProof="0"/>
              <a:t>2521 EN Den Haag</a:t>
            </a:r>
          </a:p>
        </p:txBody>
      </p:sp>
      <p:sp>
        <p:nvSpPr>
          <p:cNvPr id="94" name="Text Placeholder 3">
            <a:extLst>
              <a:ext uri="{FF2B5EF4-FFF2-40B4-BE49-F238E27FC236}">
                <a16:creationId xmlns:a16="http://schemas.microsoft.com/office/drawing/2014/main" id="{9C0C0080-4714-CC40-8CB0-A9720D333EF7}"/>
              </a:ext>
            </a:extLst>
          </p:cNvPr>
          <p:cNvSpPr>
            <a:spLocks noGrp="1"/>
          </p:cNvSpPr>
          <p:nvPr>
            <p:ph type="body" sz="quarter" idx="29" hasCustomPrompt="1"/>
          </p:nvPr>
        </p:nvSpPr>
        <p:spPr>
          <a:xfrm>
            <a:off x="1189709" y="4976813"/>
            <a:ext cx="2869283" cy="809296"/>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nl-NL" noProof="0"/>
              <a:t>Postbus 13336</a:t>
            </a:r>
          </a:p>
          <a:p>
            <a:r>
              <a:rPr lang="nl-NL" noProof="0"/>
              <a:t>2501 EH Den Haag</a:t>
            </a:r>
          </a:p>
        </p:txBody>
      </p:sp>
      <p:sp>
        <p:nvSpPr>
          <p:cNvPr id="13" name="Text Placeholder 4">
            <a:extLst>
              <a:ext uri="{FF2B5EF4-FFF2-40B4-BE49-F238E27FC236}">
                <a16:creationId xmlns:a16="http://schemas.microsoft.com/office/drawing/2014/main" id="{57BA63DF-61FF-6F45-B3AF-2587DEB325F0}"/>
              </a:ext>
            </a:extLst>
          </p:cNvPr>
          <p:cNvSpPr>
            <a:spLocks noGrp="1"/>
          </p:cNvSpPr>
          <p:nvPr>
            <p:ph type="body" sz="quarter" idx="14" hasCustomPrompt="1"/>
          </p:nvPr>
        </p:nvSpPr>
        <p:spPr>
          <a:xfrm>
            <a:off x="4368006" y="3536950"/>
            <a:ext cx="3240088" cy="504825"/>
          </a:xfrm>
        </p:spPr>
        <p:txBody>
          <a:bodyPr wrap="square" anchor="b" anchorCtr="0">
            <a:noAutofit/>
          </a:bodyPr>
          <a:lstStyle>
            <a:lvl1pPr marL="0" indent="0" algn="l">
              <a:lnSpc>
                <a:spcPct val="100000"/>
              </a:lnSpc>
              <a:buNone/>
              <a:defRPr sz="2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noProof="0"/>
              <a:t>Contact</a:t>
            </a:r>
          </a:p>
        </p:txBody>
      </p:sp>
      <p:sp>
        <p:nvSpPr>
          <p:cNvPr id="86" name="Text Placeholder 5">
            <a:extLst>
              <a:ext uri="{FF2B5EF4-FFF2-40B4-BE49-F238E27FC236}">
                <a16:creationId xmlns:a16="http://schemas.microsoft.com/office/drawing/2014/main" id="{29A706B5-361E-4A44-B18D-B94E33EC35EB}"/>
              </a:ext>
            </a:extLst>
          </p:cNvPr>
          <p:cNvSpPr>
            <a:spLocks noGrp="1"/>
          </p:cNvSpPr>
          <p:nvPr>
            <p:ph type="body" sz="quarter" idx="20" hasCustomPrompt="1"/>
          </p:nvPr>
        </p:nvSpPr>
        <p:spPr>
          <a:xfrm>
            <a:off x="4846760" y="4231916"/>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nl-NL" noProof="0"/>
              <a:t>+31 70 445 88 88</a:t>
            </a:r>
          </a:p>
        </p:txBody>
      </p:sp>
      <p:sp>
        <p:nvSpPr>
          <p:cNvPr id="95" name="Text Placeholder 6">
            <a:extLst>
              <a:ext uri="{FF2B5EF4-FFF2-40B4-BE49-F238E27FC236}">
                <a16:creationId xmlns:a16="http://schemas.microsoft.com/office/drawing/2014/main" id="{34239D43-830C-9E4C-B5EC-66ED6628BE4A}"/>
              </a:ext>
            </a:extLst>
          </p:cNvPr>
          <p:cNvSpPr>
            <a:spLocks noGrp="1"/>
          </p:cNvSpPr>
          <p:nvPr>
            <p:ph type="body" sz="quarter" idx="30" hasCustomPrompt="1"/>
          </p:nvPr>
        </p:nvSpPr>
        <p:spPr>
          <a:xfrm>
            <a:off x="4846760" y="4633200"/>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nl-NL" noProof="0">
                <a:hlinkClick r:id="rId2">
                  <a:extLst>
                    <a:ext uri="{A12FA001-AC4F-418D-AE19-62706E023703}">
                      <ahyp:hlinkClr xmlns:ahyp="http://schemas.microsoft.com/office/drawing/2018/hyperlinkcolor" val="tx"/>
                    </a:ext>
                  </a:extLst>
                </a:hlinkClick>
              </a:rPr>
              <a:t>e-mailadres@hhs.nl</a:t>
            </a:r>
            <a:endParaRPr lang="nl-NL" noProof="0"/>
          </a:p>
          <a:p>
            <a:endParaRPr lang="nl-NL" noProof="0"/>
          </a:p>
        </p:txBody>
      </p:sp>
      <p:sp>
        <p:nvSpPr>
          <p:cNvPr id="91" name="Text Placeholder 7">
            <a:extLst>
              <a:ext uri="{FF2B5EF4-FFF2-40B4-BE49-F238E27FC236}">
                <a16:creationId xmlns:a16="http://schemas.microsoft.com/office/drawing/2014/main" id="{600B4B26-D1FE-AD41-B56E-E6257A5B4FF8}"/>
              </a:ext>
            </a:extLst>
          </p:cNvPr>
          <p:cNvSpPr>
            <a:spLocks noGrp="1"/>
          </p:cNvSpPr>
          <p:nvPr>
            <p:ph type="body" sz="quarter" idx="27" hasCustomPrompt="1"/>
          </p:nvPr>
        </p:nvSpPr>
        <p:spPr>
          <a:xfrm>
            <a:off x="8148638" y="3536950"/>
            <a:ext cx="3332407" cy="504825"/>
          </a:xfrm>
        </p:spPr>
        <p:txBody>
          <a:bodyPr wrap="square" anchor="b" anchorCtr="0">
            <a:noAutofit/>
          </a:bodyPr>
          <a:lstStyle>
            <a:lvl1pPr marL="0" indent="0" algn="l">
              <a:lnSpc>
                <a:spcPct val="100000"/>
              </a:lnSpc>
              <a:buNone/>
              <a:defRPr sz="2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noProof="0"/>
              <a:t>Social media</a:t>
            </a:r>
          </a:p>
        </p:txBody>
      </p:sp>
      <p:sp>
        <p:nvSpPr>
          <p:cNvPr id="12" name="Text Placeholder 8">
            <a:extLst>
              <a:ext uri="{FF2B5EF4-FFF2-40B4-BE49-F238E27FC236}">
                <a16:creationId xmlns:a16="http://schemas.microsoft.com/office/drawing/2014/main" id="{46567D18-42EC-5F45-84F7-DD4117C97815}"/>
              </a:ext>
            </a:extLst>
          </p:cNvPr>
          <p:cNvSpPr>
            <a:spLocks noGrp="1"/>
          </p:cNvSpPr>
          <p:nvPr>
            <p:ph type="body" sz="quarter" idx="13" hasCustomPrompt="1"/>
          </p:nvPr>
        </p:nvSpPr>
        <p:spPr>
          <a:xfrm>
            <a:off x="8627392" y="4231916"/>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nl-NL" noProof="0"/>
              <a:t>@dehaagsehogeschool</a:t>
            </a:r>
          </a:p>
        </p:txBody>
      </p:sp>
      <p:sp>
        <p:nvSpPr>
          <p:cNvPr id="96" name="Text Placeholder 9">
            <a:extLst>
              <a:ext uri="{FF2B5EF4-FFF2-40B4-BE49-F238E27FC236}">
                <a16:creationId xmlns:a16="http://schemas.microsoft.com/office/drawing/2014/main" id="{98053212-45A3-4F48-B6E6-245C9A26D89D}"/>
              </a:ext>
            </a:extLst>
          </p:cNvPr>
          <p:cNvSpPr>
            <a:spLocks noGrp="1"/>
          </p:cNvSpPr>
          <p:nvPr>
            <p:ph type="body" sz="quarter" idx="31" hasCustomPrompt="1"/>
          </p:nvPr>
        </p:nvSpPr>
        <p:spPr>
          <a:xfrm>
            <a:off x="8627392" y="4694844"/>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nl-NL" noProof="0"/>
              <a:t>@thehagueuniversity</a:t>
            </a:r>
          </a:p>
        </p:txBody>
      </p:sp>
      <p:sp>
        <p:nvSpPr>
          <p:cNvPr id="97" name="Text Placeholder 10">
            <a:extLst>
              <a:ext uri="{FF2B5EF4-FFF2-40B4-BE49-F238E27FC236}">
                <a16:creationId xmlns:a16="http://schemas.microsoft.com/office/drawing/2014/main" id="{6B75C657-4650-754A-90F6-E40CAF094ED7}"/>
              </a:ext>
            </a:extLst>
          </p:cNvPr>
          <p:cNvSpPr>
            <a:spLocks noGrp="1"/>
          </p:cNvSpPr>
          <p:nvPr>
            <p:ph type="body" sz="quarter" idx="32" hasCustomPrompt="1"/>
          </p:nvPr>
        </p:nvSpPr>
        <p:spPr>
          <a:xfrm>
            <a:off x="8627392" y="5157772"/>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nl-NL" noProof="0"/>
              <a:t>@dehaagsehogeschool</a:t>
            </a:r>
          </a:p>
        </p:txBody>
      </p:sp>
      <p:sp>
        <p:nvSpPr>
          <p:cNvPr id="98" name="Text Placeholder 11">
            <a:extLst>
              <a:ext uri="{FF2B5EF4-FFF2-40B4-BE49-F238E27FC236}">
                <a16:creationId xmlns:a16="http://schemas.microsoft.com/office/drawing/2014/main" id="{C81D03F2-9413-2E45-8044-95B3A1774921}"/>
              </a:ext>
            </a:extLst>
          </p:cNvPr>
          <p:cNvSpPr>
            <a:spLocks noGrp="1"/>
          </p:cNvSpPr>
          <p:nvPr>
            <p:ph type="body" sz="quarter" idx="33" hasCustomPrompt="1"/>
          </p:nvPr>
        </p:nvSpPr>
        <p:spPr>
          <a:xfrm>
            <a:off x="8627392" y="5620699"/>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nl-NL" noProof="0"/>
              <a:t>@haagse-hogeschool</a:t>
            </a:r>
          </a:p>
        </p:txBody>
      </p:sp>
      <p:sp>
        <p:nvSpPr>
          <p:cNvPr id="62" name="Text Placeholder 12">
            <a:extLst>
              <a:ext uri="{FF2B5EF4-FFF2-40B4-BE49-F238E27FC236}">
                <a16:creationId xmlns:a16="http://schemas.microsoft.com/office/drawing/2014/main" id="{8AFC3C73-6DC2-2143-AAF7-A46E79AA6EE8}"/>
              </a:ext>
            </a:extLst>
          </p:cNvPr>
          <p:cNvSpPr>
            <a:spLocks noGrp="1"/>
          </p:cNvSpPr>
          <p:nvPr>
            <p:ph type="body" sz="quarter" idx="17" hasCustomPrompt="1"/>
          </p:nvPr>
        </p:nvSpPr>
        <p:spPr>
          <a:xfrm>
            <a:off x="1189708" y="6109998"/>
            <a:ext cx="5014241" cy="307777"/>
          </a:xfrm>
        </p:spPr>
        <p:txBody>
          <a:bodyPr wrap="square" anchor="b" anchorCtr="0">
            <a:spAutoFit/>
          </a:bodyPr>
          <a:lstStyle>
            <a:lvl1pPr marL="0" indent="0" algn="l">
              <a:lnSpc>
                <a:spcPct val="100000"/>
              </a:lnSpc>
              <a:buNone/>
              <a:defRPr sz="2000" b="1">
                <a:solidFill>
                  <a:schemeClr val="tx2">
                    <a:lumMod val="90000"/>
                    <a:lumOff val="10000"/>
                  </a:schemeClr>
                </a:solidFill>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nl-NL" noProof="0" dirty="0" err="1"/>
              <a:t>dehaagsehogeschool.nl</a:t>
            </a:r>
            <a:r>
              <a:rPr lang="nl-NL" noProof="0" dirty="0"/>
              <a:t>/pro</a:t>
            </a:r>
          </a:p>
        </p:txBody>
      </p:sp>
      <p:grpSp>
        <p:nvGrpSpPr>
          <p:cNvPr id="42" name="Facebook">
            <a:extLst>
              <a:ext uri="{FF2B5EF4-FFF2-40B4-BE49-F238E27FC236}">
                <a16:creationId xmlns:a16="http://schemas.microsoft.com/office/drawing/2014/main" id="{69647DA3-6FA8-9D4E-ACCC-D84EA35BF725}"/>
              </a:ext>
            </a:extLst>
          </p:cNvPr>
          <p:cNvGrpSpPr>
            <a:grpSpLocks noChangeAspect="1"/>
          </p:cNvGrpSpPr>
          <p:nvPr userDrawn="1"/>
        </p:nvGrpSpPr>
        <p:grpSpPr>
          <a:xfrm>
            <a:off x="8148638" y="4181255"/>
            <a:ext cx="327245" cy="360000"/>
            <a:chOff x="2642062" y="5584068"/>
            <a:chExt cx="618466" cy="680370"/>
          </a:xfrm>
          <a:solidFill>
            <a:schemeClr val="tx2"/>
          </a:solidFill>
        </p:grpSpPr>
        <p:sp>
          <p:nvSpPr>
            <p:cNvPr id="43" name="Freeform 42">
              <a:extLst>
                <a:ext uri="{FF2B5EF4-FFF2-40B4-BE49-F238E27FC236}">
                  <a16:creationId xmlns:a16="http://schemas.microsoft.com/office/drawing/2014/main" id="{80C6A469-AE8D-4D4F-BE6E-63063FE2407B}"/>
                </a:ext>
              </a:extLst>
            </p:cNvPr>
            <p:cNvSpPr/>
            <p:nvPr/>
          </p:nvSpPr>
          <p:spPr>
            <a:xfrm>
              <a:off x="2642062" y="5584068"/>
              <a:ext cx="618466" cy="680370"/>
            </a:xfrm>
            <a:custGeom>
              <a:avLst/>
              <a:gdLst>
                <a:gd name="connsiteX0" fmla="*/ 0 w 618466"/>
                <a:gd name="connsiteY0" fmla="*/ 680371 h 680370"/>
                <a:gd name="connsiteX1" fmla="*/ 618467 w 618466"/>
                <a:gd name="connsiteY1" fmla="*/ 637794 h 680370"/>
                <a:gd name="connsiteX2" fmla="*/ 618467 w 618466"/>
                <a:gd name="connsiteY2" fmla="*/ 42577 h 680370"/>
                <a:gd name="connsiteX3" fmla="*/ 0 w 618466"/>
                <a:gd name="connsiteY3" fmla="*/ 0 h 680370"/>
                <a:gd name="connsiteX4" fmla="*/ 0 w 618466"/>
                <a:gd name="connsiteY4" fmla="*/ 680371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680371"/>
                  </a:moveTo>
                  <a:lnTo>
                    <a:pt x="618467" y="637794"/>
                  </a:lnTo>
                  <a:lnTo>
                    <a:pt x="618467" y="42577"/>
                  </a:lnTo>
                  <a:lnTo>
                    <a:pt x="0" y="0"/>
                  </a:lnTo>
                  <a:lnTo>
                    <a:pt x="0" y="680371"/>
                  </a:lnTo>
                  <a:close/>
                </a:path>
              </a:pathLst>
            </a:custGeom>
            <a:solidFill>
              <a:schemeClr val="accent4"/>
            </a:solidFill>
            <a:ln w="27709" cap="flat">
              <a:noFill/>
              <a:prstDash val="solid"/>
              <a:miter/>
            </a:ln>
          </p:spPr>
          <p:txBody>
            <a:bodyPr rtlCol="0" anchor="ctr"/>
            <a:lstStyle/>
            <a:p>
              <a:endParaRPr lang="nl-NL" noProof="0"/>
            </a:p>
          </p:txBody>
        </p:sp>
        <p:sp>
          <p:nvSpPr>
            <p:cNvPr id="44" name="Freeform 43">
              <a:extLst>
                <a:ext uri="{FF2B5EF4-FFF2-40B4-BE49-F238E27FC236}">
                  <a16:creationId xmlns:a16="http://schemas.microsoft.com/office/drawing/2014/main" id="{7F48DC47-A956-DD49-A7A2-AED596790DC0}"/>
                </a:ext>
              </a:extLst>
            </p:cNvPr>
            <p:cNvSpPr/>
            <p:nvPr/>
          </p:nvSpPr>
          <p:spPr>
            <a:xfrm>
              <a:off x="2863734" y="5740580"/>
              <a:ext cx="174567" cy="365266"/>
            </a:xfrm>
            <a:custGeom>
              <a:avLst/>
              <a:gdLst>
                <a:gd name="connsiteX0" fmla="*/ 0 w 174567"/>
                <a:gd name="connsiteY0" fmla="*/ 129237 h 365266"/>
                <a:gd name="connsiteX1" fmla="*/ 36022 w 174567"/>
                <a:gd name="connsiteY1" fmla="*/ 129237 h 365266"/>
                <a:gd name="connsiteX2" fmla="*/ 36022 w 174567"/>
                <a:gd name="connsiteY2" fmla="*/ 85803 h 365266"/>
                <a:gd name="connsiteX3" fmla="*/ 47660 w 174567"/>
                <a:gd name="connsiteY3" fmla="*/ 28653 h 365266"/>
                <a:gd name="connsiteX4" fmla="*/ 103078 w 174567"/>
                <a:gd name="connsiteY4" fmla="*/ 78 h 365266"/>
                <a:gd name="connsiteX5" fmla="*/ 174567 w 174567"/>
                <a:gd name="connsiteY5" fmla="*/ 6651 h 365266"/>
                <a:gd name="connsiteX6" fmla="*/ 159327 w 174567"/>
                <a:gd name="connsiteY6" fmla="*/ 63801 h 365266"/>
                <a:gd name="connsiteX7" fmla="*/ 129956 w 174567"/>
                <a:gd name="connsiteY7" fmla="*/ 59229 h 365266"/>
                <a:gd name="connsiteX8" fmla="*/ 102247 w 174567"/>
                <a:gd name="connsiteY8" fmla="*/ 78945 h 365266"/>
                <a:gd name="connsiteX9" fmla="*/ 102247 w 174567"/>
                <a:gd name="connsiteY9" fmla="*/ 129237 h 365266"/>
                <a:gd name="connsiteX10" fmla="*/ 157942 w 174567"/>
                <a:gd name="connsiteY10" fmla="*/ 129237 h 365266"/>
                <a:gd name="connsiteX11" fmla="*/ 157942 w 174567"/>
                <a:gd name="connsiteY11" fmla="*/ 183816 h 365266"/>
                <a:gd name="connsiteX12" fmla="*/ 102524 w 174567"/>
                <a:gd name="connsiteY12" fmla="*/ 183816 h 365266"/>
                <a:gd name="connsiteX13" fmla="*/ 102524 w 174567"/>
                <a:gd name="connsiteY13" fmla="*/ 365267 h 365266"/>
                <a:gd name="connsiteX14" fmla="*/ 36022 w 174567"/>
                <a:gd name="connsiteY14" fmla="*/ 365267 h 365266"/>
                <a:gd name="connsiteX15" fmla="*/ 36022 w 174567"/>
                <a:gd name="connsiteY15" fmla="*/ 183816 h 365266"/>
                <a:gd name="connsiteX16" fmla="*/ 0 w 174567"/>
                <a:gd name="connsiteY16" fmla="*/ 183816 h 3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567" h="365266">
                  <a:moveTo>
                    <a:pt x="0" y="129237"/>
                  </a:moveTo>
                  <a:lnTo>
                    <a:pt x="36022" y="129237"/>
                  </a:lnTo>
                  <a:lnTo>
                    <a:pt x="36022" y="85803"/>
                  </a:lnTo>
                  <a:cubicBezTo>
                    <a:pt x="34144" y="65974"/>
                    <a:pt x="38206" y="46029"/>
                    <a:pt x="47660" y="28653"/>
                  </a:cubicBezTo>
                  <a:cubicBezTo>
                    <a:pt x="60204" y="10013"/>
                    <a:pt x="81090" y="-757"/>
                    <a:pt x="103078" y="78"/>
                  </a:cubicBezTo>
                  <a:cubicBezTo>
                    <a:pt x="127070" y="-457"/>
                    <a:pt x="151045" y="1747"/>
                    <a:pt x="174567" y="6651"/>
                  </a:cubicBezTo>
                  <a:lnTo>
                    <a:pt x="159327" y="63801"/>
                  </a:lnTo>
                  <a:cubicBezTo>
                    <a:pt x="149753" y="61053"/>
                    <a:pt x="139890" y="59518"/>
                    <a:pt x="129956" y="59229"/>
                  </a:cubicBezTo>
                  <a:cubicBezTo>
                    <a:pt x="115824" y="59229"/>
                    <a:pt x="102247" y="64372"/>
                    <a:pt x="102247" y="78945"/>
                  </a:cubicBezTo>
                  <a:lnTo>
                    <a:pt x="102247" y="129237"/>
                  </a:lnTo>
                  <a:lnTo>
                    <a:pt x="157942" y="129237"/>
                  </a:lnTo>
                  <a:lnTo>
                    <a:pt x="157942" y="183816"/>
                  </a:lnTo>
                  <a:lnTo>
                    <a:pt x="102524" y="183816"/>
                  </a:lnTo>
                  <a:lnTo>
                    <a:pt x="102524" y="365267"/>
                  </a:lnTo>
                  <a:lnTo>
                    <a:pt x="36022" y="365267"/>
                  </a:lnTo>
                  <a:lnTo>
                    <a:pt x="36022" y="183816"/>
                  </a:lnTo>
                  <a:lnTo>
                    <a:pt x="0" y="183816"/>
                  </a:lnTo>
                  <a:close/>
                </a:path>
              </a:pathLst>
            </a:custGeom>
            <a:solidFill>
              <a:schemeClr val="bg1"/>
            </a:solidFill>
            <a:ln w="27709" cap="flat">
              <a:noFill/>
              <a:prstDash val="solid"/>
              <a:miter/>
            </a:ln>
          </p:spPr>
          <p:txBody>
            <a:bodyPr rtlCol="0" anchor="ctr"/>
            <a:lstStyle/>
            <a:p>
              <a:endParaRPr lang="nl-NL" noProof="0"/>
            </a:p>
          </p:txBody>
        </p:sp>
      </p:grpSp>
      <p:grpSp>
        <p:nvGrpSpPr>
          <p:cNvPr id="45" name="phone-2">
            <a:extLst>
              <a:ext uri="{FF2B5EF4-FFF2-40B4-BE49-F238E27FC236}">
                <a16:creationId xmlns:a16="http://schemas.microsoft.com/office/drawing/2014/main" id="{8320CB38-0540-5349-8CCA-D1DEA9677CF5}"/>
              </a:ext>
            </a:extLst>
          </p:cNvPr>
          <p:cNvGrpSpPr>
            <a:grpSpLocks noChangeAspect="1"/>
          </p:cNvGrpSpPr>
          <p:nvPr/>
        </p:nvGrpSpPr>
        <p:grpSpPr>
          <a:xfrm>
            <a:off x="4391440" y="4181255"/>
            <a:ext cx="327245" cy="360000"/>
            <a:chOff x="5523838" y="2940332"/>
            <a:chExt cx="618466" cy="680370"/>
          </a:xfrm>
          <a:solidFill>
            <a:schemeClr val="tx2"/>
          </a:solidFill>
        </p:grpSpPr>
        <p:sp>
          <p:nvSpPr>
            <p:cNvPr id="46" name="Freeform 45">
              <a:extLst>
                <a:ext uri="{FF2B5EF4-FFF2-40B4-BE49-F238E27FC236}">
                  <a16:creationId xmlns:a16="http://schemas.microsoft.com/office/drawing/2014/main" id="{35A28D4A-3295-3541-9142-20218DFFB482}"/>
                </a:ext>
              </a:extLst>
            </p:cNvPr>
            <p:cNvSpPr/>
            <p:nvPr/>
          </p:nvSpPr>
          <p:spPr>
            <a:xfrm>
              <a:off x="5523838" y="2940332"/>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4"/>
            </a:solidFill>
            <a:ln w="27709" cap="flat">
              <a:noFill/>
              <a:prstDash val="solid"/>
              <a:miter/>
            </a:ln>
          </p:spPr>
          <p:txBody>
            <a:bodyPr rtlCol="0" anchor="ctr"/>
            <a:lstStyle/>
            <a:p>
              <a:endParaRPr lang="nl-NL" noProof="0"/>
            </a:p>
          </p:txBody>
        </p:sp>
        <p:sp>
          <p:nvSpPr>
            <p:cNvPr id="47" name="Freeform 46">
              <a:extLst>
                <a:ext uri="{FF2B5EF4-FFF2-40B4-BE49-F238E27FC236}">
                  <a16:creationId xmlns:a16="http://schemas.microsoft.com/office/drawing/2014/main" id="{8ABC84AF-D94B-274B-81BB-C8DB5E11C9FD}"/>
                </a:ext>
              </a:extLst>
            </p:cNvPr>
            <p:cNvSpPr/>
            <p:nvPr/>
          </p:nvSpPr>
          <p:spPr>
            <a:xfrm>
              <a:off x="5706831" y="3099096"/>
              <a:ext cx="252176" cy="361689"/>
            </a:xfrm>
            <a:custGeom>
              <a:avLst/>
              <a:gdLst>
                <a:gd name="connsiteX0" fmla="*/ 142866 w 252176"/>
                <a:gd name="connsiteY0" fmla="*/ 338441 h 361689"/>
                <a:gd name="connsiteX1" fmla="*/ 4320 w 252176"/>
                <a:gd name="connsiteY1" fmla="*/ 92410 h 361689"/>
                <a:gd name="connsiteX2" fmla="*/ 73870 w 252176"/>
                <a:gd name="connsiteY2" fmla="*/ 4685 h 361689"/>
                <a:gd name="connsiteX3" fmla="*/ 112386 w 252176"/>
                <a:gd name="connsiteY3" fmla="*/ 98411 h 361689"/>
                <a:gd name="connsiteX4" fmla="*/ 89941 w 252176"/>
                <a:gd name="connsiteY4" fmla="*/ 128414 h 361689"/>
                <a:gd name="connsiteX5" fmla="*/ 153949 w 252176"/>
                <a:gd name="connsiteY5" fmla="*/ 242714 h 361689"/>
                <a:gd name="connsiteX6" fmla="*/ 190525 w 252176"/>
                <a:gd name="connsiteY6" fmla="*/ 237571 h 361689"/>
                <a:gd name="connsiteX7" fmla="*/ 250931 w 252176"/>
                <a:gd name="connsiteY7" fmla="*/ 319581 h 361689"/>
                <a:gd name="connsiteX8" fmla="*/ 142866 w 252176"/>
                <a:gd name="connsiteY8" fmla="*/ 337298 h 36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76" h="361689">
                  <a:moveTo>
                    <a:pt x="142866" y="338441"/>
                  </a:moveTo>
                  <a:cubicBezTo>
                    <a:pt x="82904" y="265550"/>
                    <a:pt x="35992" y="182242"/>
                    <a:pt x="4320" y="92410"/>
                  </a:cubicBezTo>
                  <a:cubicBezTo>
                    <a:pt x="-20064" y="21544"/>
                    <a:pt x="66389" y="-13318"/>
                    <a:pt x="73870" y="4685"/>
                  </a:cubicBezTo>
                  <a:lnTo>
                    <a:pt x="112386" y="98411"/>
                  </a:lnTo>
                  <a:cubicBezTo>
                    <a:pt x="105966" y="109211"/>
                    <a:pt x="98442" y="119269"/>
                    <a:pt x="89941" y="128414"/>
                  </a:cubicBezTo>
                  <a:cubicBezTo>
                    <a:pt x="83568" y="134701"/>
                    <a:pt x="145360" y="245572"/>
                    <a:pt x="153949" y="242714"/>
                  </a:cubicBezTo>
                  <a:cubicBezTo>
                    <a:pt x="165930" y="239665"/>
                    <a:pt x="178191" y="237941"/>
                    <a:pt x="190525" y="237571"/>
                  </a:cubicBezTo>
                  <a:lnTo>
                    <a:pt x="250931" y="319581"/>
                  </a:lnTo>
                  <a:cubicBezTo>
                    <a:pt x="262569" y="334726"/>
                    <a:pt x="189971" y="394733"/>
                    <a:pt x="142866" y="337298"/>
                  </a:cubicBezTo>
                </a:path>
              </a:pathLst>
            </a:custGeom>
            <a:solidFill>
              <a:schemeClr val="bg1"/>
            </a:solidFill>
            <a:ln w="27709" cap="flat">
              <a:noFill/>
              <a:prstDash val="solid"/>
              <a:miter/>
            </a:ln>
          </p:spPr>
          <p:txBody>
            <a:bodyPr rtlCol="0" anchor="ctr"/>
            <a:lstStyle/>
            <a:p>
              <a:endParaRPr lang="nl-NL" noProof="0"/>
            </a:p>
          </p:txBody>
        </p:sp>
      </p:grpSp>
      <p:grpSp>
        <p:nvGrpSpPr>
          <p:cNvPr id="48" name="location">
            <a:extLst>
              <a:ext uri="{FF2B5EF4-FFF2-40B4-BE49-F238E27FC236}">
                <a16:creationId xmlns:a16="http://schemas.microsoft.com/office/drawing/2014/main" id="{12147D7D-FBAE-4D49-8AC0-EDC7027E8EB6}"/>
              </a:ext>
            </a:extLst>
          </p:cNvPr>
          <p:cNvGrpSpPr>
            <a:grpSpLocks noChangeAspect="1"/>
          </p:cNvGrpSpPr>
          <p:nvPr/>
        </p:nvGrpSpPr>
        <p:grpSpPr>
          <a:xfrm>
            <a:off x="704566" y="4181255"/>
            <a:ext cx="327231" cy="360000"/>
            <a:chOff x="4803391" y="2208697"/>
            <a:chExt cx="618466" cy="680370"/>
          </a:xfrm>
          <a:solidFill>
            <a:schemeClr val="tx2"/>
          </a:solidFill>
        </p:grpSpPr>
        <p:sp>
          <p:nvSpPr>
            <p:cNvPr id="49" name="Freeform 48">
              <a:extLst>
                <a:ext uri="{FF2B5EF4-FFF2-40B4-BE49-F238E27FC236}">
                  <a16:creationId xmlns:a16="http://schemas.microsoft.com/office/drawing/2014/main" id="{A7907437-ED93-D648-B5F7-03E7F77FCC76}"/>
                </a:ext>
              </a:extLst>
            </p:cNvPr>
            <p:cNvSpPr/>
            <p:nvPr/>
          </p:nvSpPr>
          <p:spPr>
            <a:xfrm>
              <a:off x="4803391" y="2208697"/>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4"/>
            </a:solidFill>
            <a:ln w="27709" cap="flat">
              <a:noFill/>
              <a:prstDash val="solid"/>
              <a:miter/>
            </a:ln>
          </p:spPr>
          <p:txBody>
            <a:bodyPr rtlCol="0" anchor="ctr"/>
            <a:lstStyle/>
            <a:p>
              <a:endParaRPr lang="nl-NL" noProof="0" dirty="0"/>
            </a:p>
          </p:txBody>
        </p:sp>
        <p:sp>
          <p:nvSpPr>
            <p:cNvPr id="50" name="Freeform 49">
              <a:extLst>
                <a:ext uri="{FF2B5EF4-FFF2-40B4-BE49-F238E27FC236}">
                  <a16:creationId xmlns:a16="http://schemas.microsoft.com/office/drawing/2014/main" id="{43AF3245-0D37-E040-BE87-27B933166C71}"/>
                </a:ext>
              </a:extLst>
            </p:cNvPr>
            <p:cNvSpPr/>
            <p:nvPr/>
          </p:nvSpPr>
          <p:spPr>
            <a:xfrm>
              <a:off x="4999848" y="2366980"/>
              <a:ext cx="225552" cy="363210"/>
            </a:xfrm>
            <a:custGeom>
              <a:avLst/>
              <a:gdLst>
                <a:gd name="connsiteX0" fmla="*/ 112776 w 225552"/>
                <a:gd name="connsiteY0" fmla="*/ 190617 h 363210"/>
                <a:gd name="connsiteX1" fmla="*/ 41009 w 225552"/>
                <a:gd name="connsiteY1" fmla="*/ 116608 h 363210"/>
                <a:gd name="connsiteX2" fmla="*/ 112776 w 225552"/>
                <a:gd name="connsiteY2" fmla="*/ 42599 h 363210"/>
                <a:gd name="connsiteX3" fmla="*/ 184542 w 225552"/>
                <a:gd name="connsiteY3" fmla="*/ 116608 h 363210"/>
                <a:gd name="connsiteX4" fmla="*/ 112776 w 225552"/>
                <a:gd name="connsiteY4" fmla="*/ 190617 h 363210"/>
                <a:gd name="connsiteX5" fmla="*/ 225552 w 225552"/>
                <a:gd name="connsiteY5" fmla="*/ 116608 h 363210"/>
                <a:gd name="connsiteX6" fmla="*/ 113074 w 225552"/>
                <a:gd name="connsiteY6" fmla="*/ 0 h 363210"/>
                <a:gd name="connsiteX7" fmla="*/ 0 w 225552"/>
                <a:gd name="connsiteY7" fmla="*/ 115993 h 363210"/>
                <a:gd name="connsiteX8" fmla="*/ 11915 w 225552"/>
                <a:gd name="connsiteY8" fmla="*/ 168329 h 363210"/>
                <a:gd name="connsiteX9" fmla="*/ 11915 w 225552"/>
                <a:gd name="connsiteY9" fmla="*/ 168329 h 363210"/>
                <a:gd name="connsiteX10" fmla="*/ 14963 w 225552"/>
                <a:gd name="connsiteY10" fmla="*/ 173758 h 363210"/>
                <a:gd name="connsiteX11" fmla="*/ 112776 w 225552"/>
                <a:gd name="connsiteY11" fmla="*/ 363210 h 363210"/>
                <a:gd name="connsiteX12" fmla="*/ 210589 w 225552"/>
                <a:gd name="connsiteY12" fmla="*/ 173758 h 363210"/>
                <a:gd name="connsiteX13" fmla="*/ 213637 w 225552"/>
                <a:gd name="connsiteY13" fmla="*/ 168329 h 363210"/>
                <a:gd name="connsiteX14" fmla="*/ 213637 w 225552"/>
                <a:gd name="connsiteY14" fmla="*/ 168329 h 363210"/>
                <a:gd name="connsiteX15" fmla="*/ 225552 w 225552"/>
                <a:gd name="connsiteY15" fmla="*/ 116608 h 36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52" h="363210">
                  <a:moveTo>
                    <a:pt x="112776" y="190617"/>
                  </a:moveTo>
                  <a:cubicBezTo>
                    <a:pt x="73140" y="190617"/>
                    <a:pt x="41009" y="157482"/>
                    <a:pt x="41009" y="116608"/>
                  </a:cubicBezTo>
                  <a:cubicBezTo>
                    <a:pt x="41009" y="75734"/>
                    <a:pt x="73140" y="42599"/>
                    <a:pt x="112776" y="42599"/>
                  </a:cubicBezTo>
                  <a:cubicBezTo>
                    <a:pt x="152411" y="42599"/>
                    <a:pt x="184542" y="75734"/>
                    <a:pt x="184542" y="116608"/>
                  </a:cubicBezTo>
                  <a:cubicBezTo>
                    <a:pt x="184542" y="157482"/>
                    <a:pt x="152411" y="190617"/>
                    <a:pt x="112776" y="190617"/>
                  </a:cubicBezTo>
                  <a:moveTo>
                    <a:pt x="225552" y="116608"/>
                  </a:moveTo>
                  <a:cubicBezTo>
                    <a:pt x="225716" y="52377"/>
                    <a:pt x="175359" y="170"/>
                    <a:pt x="113074" y="0"/>
                  </a:cubicBezTo>
                  <a:cubicBezTo>
                    <a:pt x="50790" y="-170"/>
                    <a:pt x="165" y="51762"/>
                    <a:pt x="0" y="115993"/>
                  </a:cubicBezTo>
                  <a:cubicBezTo>
                    <a:pt x="-46" y="134158"/>
                    <a:pt x="4034" y="152082"/>
                    <a:pt x="11915" y="168329"/>
                  </a:cubicBezTo>
                  <a:lnTo>
                    <a:pt x="11915" y="168329"/>
                  </a:lnTo>
                  <a:lnTo>
                    <a:pt x="14963" y="173758"/>
                  </a:lnTo>
                  <a:lnTo>
                    <a:pt x="112776" y="363210"/>
                  </a:lnTo>
                  <a:lnTo>
                    <a:pt x="210589" y="173758"/>
                  </a:lnTo>
                  <a:lnTo>
                    <a:pt x="213637" y="168329"/>
                  </a:lnTo>
                  <a:lnTo>
                    <a:pt x="213637" y="168329"/>
                  </a:lnTo>
                  <a:cubicBezTo>
                    <a:pt x="221408" y="152261"/>
                    <a:pt x="225485" y="134563"/>
                    <a:pt x="225552" y="116608"/>
                  </a:cubicBezTo>
                </a:path>
              </a:pathLst>
            </a:custGeom>
            <a:solidFill>
              <a:schemeClr val="bg1"/>
            </a:solidFill>
            <a:ln w="27709" cap="flat">
              <a:noFill/>
              <a:prstDash val="solid"/>
              <a:miter/>
            </a:ln>
          </p:spPr>
          <p:txBody>
            <a:bodyPr rtlCol="0" anchor="ctr"/>
            <a:lstStyle/>
            <a:p>
              <a:endParaRPr lang="nl-NL" noProof="0"/>
            </a:p>
          </p:txBody>
        </p:sp>
      </p:grpSp>
      <p:grpSp>
        <p:nvGrpSpPr>
          <p:cNvPr id="51" name="email-icon">
            <a:extLst>
              <a:ext uri="{FF2B5EF4-FFF2-40B4-BE49-F238E27FC236}">
                <a16:creationId xmlns:a16="http://schemas.microsoft.com/office/drawing/2014/main" id="{52A7A079-97AA-2A45-A113-4CDEE4B057B6}"/>
              </a:ext>
            </a:extLst>
          </p:cNvPr>
          <p:cNvGrpSpPr>
            <a:grpSpLocks noChangeAspect="1"/>
          </p:cNvGrpSpPr>
          <p:nvPr/>
        </p:nvGrpSpPr>
        <p:grpSpPr>
          <a:xfrm>
            <a:off x="4391072" y="4604440"/>
            <a:ext cx="327231" cy="360000"/>
            <a:chOff x="2642062" y="2208697"/>
            <a:chExt cx="618466" cy="680370"/>
          </a:xfrm>
          <a:solidFill>
            <a:schemeClr val="tx2"/>
          </a:solidFill>
        </p:grpSpPr>
        <p:sp>
          <p:nvSpPr>
            <p:cNvPr id="52" name="Freeform 51">
              <a:extLst>
                <a:ext uri="{FF2B5EF4-FFF2-40B4-BE49-F238E27FC236}">
                  <a16:creationId xmlns:a16="http://schemas.microsoft.com/office/drawing/2014/main" id="{8C960ED2-2915-3C40-9257-6293FDD28F31}"/>
                </a:ext>
              </a:extLst>
            </p:cNvPr>
            <p:cNvSpPr/>
            <p:nvPr/>
          </p:nvSpPr>
          <p:spPr>
            <a:xfrm>
              <a:off x="2642062" y="2208697"/>
              <a:ext cx="618466" cy="680370"/>
            </a:xfrm>
            <a:custGeom>
              <a:avLst/>
              <a:gdLst>
                <a:gd name="connsiteX0" fmla="*/ 618467 w 618466"/>
                <a:gd name="connsiteY0" fmla="*/ 0 h 680370"/>
                <a:gd name="connsiteX1" fmla="*/ 0 w 618466"/>
                <a:gd name="connsiteY1" fmla="*/ 42577 h 680370"/>
                <a:gd name="connsiteX2" fmla="*/ 0 w 618466"/>
                <a:gd name="connsiteY2" fmla="*/ 637794 h 680370"/>
                <a:gd name="connsiteX3" fmla="*/ 618467 w 618466"/>
                <a:gd name="connsiteY3" fmla="*/ 680371 h 680370"/>
                <a:gd name="connsiteX4" fmla="*/ 618467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618467" y="0"/>
                  </a:moveTo>
                  <a:lnTo>
                    <a:pt x="0" y="42577"/>
                  </a:lnTo>
                  <a:lnTo>
                    <a:pt x="0" y="637794"/>
                  </a:lnTo>
                  <a:lnTo>
                    <a:pt x="618467" y="680371"/>
                  </a:lnTo>
                  <a:lnTo>
                    <a:pt x="618467" y="0"/>
                  </a:lnTo>
                  <a:close/>
                </a:path>
              </a:pathLst>
            </a:custGeom>
            <a:solidFill>
              <a:schemeClr val="accent4"/>
            </a:solidFill>
            <a:ln w="27709" cap="flat">
              <a:noFill/>
              <a:prstDash val="solid"/>
              <a:miter/>
            </a:ln>
          </p:spPr>
          <p:txBody>
            <a:bodyPr rtlCol="0" anchor="ctr"/>
            <a:lstStyle/>
            <a:p>
              <a:endParaRPr lang="nl-NL" noProof="0"/>
            </a:p>
          </p:txBody>
        </p:sp>
        <p:sp>
          <p:nvSpPr>
            <p:cNvPr id="53" name="Freeform 52">
              <a:extLst>
                <a:ext uri="{FF2B5EF4-FFF2-40B4-BE49-F238E27FC236}">
                  <a16:creationId xmlns:a16="http://schemas.microsoft.com/office/drawing/2014/main" id="{9EC41526-4013-B647-9A73-DE4CCEB4B786}"/>
                </a:ext>
              </a:extLst>
            </p:cNvPr>
            <p:cNvSpPr/>
            <p:nvPr/>
          </p:nvSpPr>
          <p:spPr>
            <a:xfrm>
              <a:off x="2775233" y="2361597"/>
              <a:ext cx="351199" cy="373865"/>
            </a:xfrm>
            <a:custGeom>
              <a:avLst/>
              <a:gdLst>
                <a:gd name="connsiteX0" fmla="*/ 211530 w 351199"/>
                <a:gd name="connsiteY0" fmla="*/ 132850 h 373865"/>
                <a:gd name="connsiteX1" fmla="*/ 195459 w 351199"/>
                <a:gd name="connsiteY1" fmla="*/ 130564 h 373865"/>
                <a:gd name="connsiteX2" fmla="*/ 133945 w 351199"/>
                <a:gd name="connsiteY2" fmla="*/ 207145 h 373865"/>
                <a:gd name="connsiteX3" fmla="*/ 159991 w 351199"/>
                <a:gd name="connsiteY3" fmla="*/ 240578 h 373865"/>
                <a:gd name="connsiteX4" fmla="*/ 204326 w 351199"/>
                <a:gd name="connsiteY4" fmla="*/ 183428 h 373865"/>
                <a:gd name="connsiteX5" fmla="*/ 257804 w 351199"/>
                <a:gd name="connsiteY5" fmla="*/ 354592 h 373865"/>
                <a:gd name="connsiteX6" fmla="*/ 162485 w 351199"/>
                <a:gd name="connsiteY6" fmla="*/ 373737 h 373865"/>
                <a:gd name="connsiteX7" fmla="*/ 65 w 351199"/>
                <a:gd name="connsiteY7" fmla="*/ 215612 h 373865"/>
                <a:gd name="connsiteX8" fmla="*/ 110 w 351199"/>
                <a:gd name="connsiteY8" fmla="*/ 204859 h 373865"/>
                <a:gd name="connsiteX9" fmla="*/ 186210 w 351199"/>
                <a:gd name="connsiteY9" fmla="*/ 354 h 373865"/>
                <a:gd name="connsiteX10" fmla="*/ 194073 w 351199"/>
                <a:gd name="connsiteY10" fmla="*/ 262 h 373865"/>
                <a:gd name="connsiteX11" fmla="*/ 350950 w 351199"/>
                <a:gd name="connsiteY11" fmla="*/ 144292 h 373865"/>
                <a:gd name="connsiteX12" fmla="*/ 351184 w 351199"/>
                <a:gd name="connsiteY12" fmla="*/ 155424 h 373865"/>
                <a:gd name="connsiteX13" fmla="*/ 252262 w 351199"/>
                <a:gd name="connsiteY13" fmla="*/ 283154 h 373865"/>
                <a:gd name="connsiteX14" fmla="*/ 207834 w 351199"/>
                <a:gd name="connsiteY14" fmla="*/ 245343 h 373865"/>
                <a:gd name="connsiteX15" fmla="*/ 207651 w 351199"/>
                <a:gd name="connsiteY15" fmla="*/ 241721 h 373865"/>
                <a:gd name="connsiteX16" fmla="*/ 207651 w 351199"/>
                <a:gd name="connsiteY16" fmla="*/ 241721 h 373865"/>
                <a:gd name="connsiteX17" fmla="*/ 140595 w 351199"/>
                <a:gd name="connsiteY17" fmla="*/ 283154 h 373865"/>
                <a:gd name="connsiteX18" fmla="*/ 81586 w 351199"/>
                <a:gd name="connsiteY18" fmla="*/ 221140 h 373865"/>
                <a:gd name="connsiteX19" fmla="*/ 82129 w 351199"/>
                <a:gd name="connsiteY19" fmla="*/ 213431 h 373865"/>
                <a:gd name="connsiteX20" fmla="*/ 198440 w 351199"/>
                <a:gd name="connsiteY20" fmla="*/ 88260 h 373865"/>
                <a:gd name="connsiteX21" fmla="*/ 204049 w 351199"/>
                <a:gd name="connsiteY21" fmla="*/ 88273 h 373865"/>
                <a:gd name="connsiteX22" fmla="*/ 265840 w 351199"/>
                <a:gd name="connsiteY22" fmla="*/ 101703 h 373865"/>
                <a:gd name="connsiteX23" fmla="*/ 250323 w 351199"/>
                <a:gd name="connsiteY23" fmla="*/ 200858 h 373865"/>
                <a:gd name="connsiteX24" fmla="*/ 263346 w 351199"/>
                <a:gd name="connsiteY24" fmla="*/ 247721 h 373865"/>
                <a:gd name="connsiteX25" fmla="*/ 313777 w 351199"/>
                <a:gd name="connsiteY25" fmla="*/ 156853 h 373865"/>
                <a:gd name="connsiteX26" fmla="*/ 205182 w 351199"/>
                <a:gd name="connsiteY26" fmla="*/ 32560 h 373865"/>
                <a:gd name="connsiteX27" fmla="*/ 189363 w 351199"/>
                <a:gd name="connsiteY27" fmla="*/ 32837 h 373865"/>
                <a:gd name="connsiteX28" fmla="*/ 40011 w 351199"/>
                <a:gd name="connsiteY28" fmla="*/ 200001 h 373865"/>
                <a:gd name="connsiteX29" fmla="*/ 155166 w 351199"/>
                <a:gd name="connsiteY29" fmla="*/ 340379 h 373865"/>
                <a:gd name="connsiteX30" fmla="*/ 173291 w 351199"/>
                <a:gd name="connsiteY30" fmla="*/ 340590 h 373865"/>
                <a:gd name="connsiteX31" fmla="*/ 248660 w 351199"/>
                <a:gd name="connsiteY31" fmla="*/ 323445 h 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1199" h="373865">
                  <a:moveTo>
                    <a:pt x="211530" y="132850"/>
                  </a:moveTo>
                  <a:cubicBezTo>
                    <a:pt x="206296" y="131350"/>
                    <a:pt x="200891" y="130581"/>
                    <a:pt x="195459" y="130564"/>
                  </a:cubicBezTo>
                  <a:cubicBezTo>
                    <a:pt x="158113" y="134480"/>
                    <a:pt x="130725" y="168576"/>
                    <a:pt x="133945" y="207145"/>
                  </a:cubicBezTo>
                  <a:cubicBezTo>
                    <a:pt x="133945" y="227433"/>
                    <a:pt x="142811" y="240578"/>
                    <a:pt x="159991" y="240578"/>
                  </a:cubicBezTo>
                  <a:cubicBezTo>
                    <a:pt x="177171" y="240578"/>
                    <a:pt x="199615" y="215146"/>
                    <a:pt x="204326" y="183428"/>
                  </a:cubicBezTo>
                  <a:close/>
                  <a:moveTo>
                    <a:pt x="257804" y="354592"/>
                  </a:moveTo>
                  <a:cubicBezTo>
                    <a:pt x="227848" y="368338"/>
                    <a:pt x="195254" y="374884"/>
                    <a:pt x="162485" y="373737"/>
                  </a:cubicBezTo>
                  <a:cubicBezTo>
                    <a:pt x="75292" y="376325"/>
                    <a:pt x="2574" y="305530"/>
                    <a:pt x="65" y="215612"/>
                  </a:cubicBezTo>
                  <a:cubicBezTo>
                    <a:pt x="-35" y="212028"/>
                    <a:pt x="-20" y="208442"/>
                    <a:pt x="110" y="204859"/>
                  </a:cubicBezTo>
                  <a:cubicBezTo>
                    <a:pt x="-3262" y="95390"/>
                    <a:pt x="80058" y="3830"/>
                    <a:pt x="186210" y="354"/>
                  </a:cubicBezTo>
                  <a:cubicBezTo>
                    <a:pt x="188830" y="268"/>
                    <a:pt x="191452" y="237"/>
                    <a:pt x="194073" y="262"/>
                  </a:cubicBezTo>
                  <a:cubicBezTo>
                    <a:pt x="275961" y="-4640"/>
                    <a:pt x="346198" y="59845"/>
                    <a:pt x="350950" y="144292"/>
                  </a:cubicBezTo>
                  <a:cubicBezTo>
                    <a:pt x="351159" y="147998"/>
                    <a:pt x="351237" y="151712"/>
                    <a:pt x="351184" y="155424"/>
                  </a:cubicBezTo>
                  <a:cubicBezTo>
                    <a:pt x="351184" y="233720"/>
                    <a:pt x="308512" y="283154"/>
                    <a:pt x="252262" y="283154"/>
                  </a:cubicBezTo>
                  <a:cubicBezTo>
                    <a:pt x="229869" y="285365"/>
                    <a:pt x="209978" y="268436"/>
                    <a:pt x="207834" y="245343"/>
                  </a:cubicBezTo>
                  <a:cubicBezTo>
                    <a:pt x="207723" y="244139"/>
                    <a:pt x="207661" y="242930"/>
                    <a:pt x="207651" y="241721"/>
                  </a:cubicBezTo>
                  <a:lnTo>
                    <a:pt x="207651" y="241721"/>
                  </a:lnTo>
                  <a:cubicBezTo>
                    <a:pt x="194349" y="267159"/>
                    <a:pt x="168620" y="283057"/>
                    <a:pt x="140595" y="283154"/>
                  </a:cubicBezTo>
                  <a:cubicBezTo>
                    <a:pt x="107694" y="282833"/>
                    <a:pt x="81275" y="255069"/>
                    <a:pt x="81586" y="221140"/>
                  </a:cubicBezTo>
                  <a:cubicBezTo>
                    <a:pt x="81610" y="218561"/>
                    <a:pt x="81791" y="215987"/>
                    <a:pt x="82129" y="213431"/>
                  </a:cubicBezTo>
                  <a:cubicBezTo>
                    <a:pt x="80729" y="145744"/>
                    <a:pt x="132804" y="89703"/>
                    <a:pt x="198440" y="88260"/>
                  </a:cubicBezTo>
                  <a:cubicBezTo>
                    <a:pt x="200309" y="88219"/>
                    <a:pt x="202179" y="88223"/>
                    <a:pt x="204049" y="88273"/>
                  </a:cubicBezTo>
                  <a:cubicBezTo>
                    <a:pt x="225345" y="88094"/>
                    <a:pt x="246425" y="92676"/>
                    <a:pt x="265840" y="101703"/>
                  </a:cubicBezTo>
                  <a:lnTo>
                    <a:pt x="250323" y="200858"/>
                  </a:lnTo>
                  <a:cubicBezTo>
                    <a:pt x="245058" y="232577"/>
                    <a:pt x="248660" y="247150"/>
                    <a:pt x="263346" y="247721"/>
                  </a:cubicBezTo>
                  <a:cubicBezTo>
                    <a:pt x="285790" y="247721"/>
                    <a:pt x="313777" y="219146"/>
                    <a:pt x="313777" y="156853"/>
                  </a:cubicBezTo>
                  <a:cubicBezTo>
                    <a:pt x="317071" y="91606"/>
                    <a:pt x="268452" y="35958"/>
                    <a:pt x="205182" y="32560"/>
                  </a:cubicBezTo>
                  <a:cubicBezTo>
                    <a:pt x="199909" y="32277"/>
                    <a:pt x="194623" y="32370"/>
                    <a:pt x="189363" y="32837"/>
                  </a:cubicBezTo>
                  <a:cubicBezTo>
                    <a:pt x="109838" y="32837"/>
                    <a:pt x="40011" y="97417"/>
                    <a:pt x="40011" y="200001"/>
                  </a:cubicBezTo>
                  <a:cubicBezTo>
                    <a:pt x="34221" y="271558"/>
                    <a:pt x="85777" y="334408"/>
                    <a:pt x="155166" y="340379"/>
                  </a:cubicBezTo>
                  <a:cubicBezTo>
                    <a:pt x="161195" y="340898"/>
                    <a:pt x="167253" y="340968"/>
                    <a:pt x="173291" y="340590"/>
                  </a:cubicBezTo>
                  <a:cubicBezTo>
                    <a:pt x="199356" y="340905"/>
                    <a:pt x="225143" y="335039"/>
                    <a:pt x="248660" y="323445"/>
                  </a:cubicBezTo>
                  <a:close/>
                </a:path>
              </a:pathLst>
            </a:custGeom>
            <a:solidFill>
              <a:schemeClr val="bg1"/>
            </a:solidFill>
            <a:ln w="27709" cap="flat">
              <a:noFill/>
              <a:prstDash val="solid"/>
              <a:miter/>
            </a:ln>
          </p:spPr>
          <p:txBody>
            <a:bodyPr rtlCol="0" anchor="ctr"/>
            <a:lstStyle/>
            <a:p>
              <a:endParaRPr lang="nl-NL" noProof="0"/>
            </a:p>
          </p:txBody>
        </p:sp>
      </p:grpSp>
      <p:grpSp>
        <p:nvGrpSpPr>
          <p:cNvPr id="54" name="post">
            <a:extLst>
              <a:ext uri="{FF2B5EF4-FFF2-40B4-BE49-F238E27FC236}">
                <a16:creationId xmlns:a16="http://schemas.microsoft.com/office/drawing/2014/main" id="{BAE2973A-6903-6C41-B412-2C738FB0A82D}"/>
              </a:ext>
            </a:extLst>
          </p:cNvPr>
          <p:cNvGrpSpPr>
            <a:grpSpLocks noChangeAspect="1"/>
          </p:cNvGrpSpPr>
          <p:nvPr/>
        </p:nvGrpSpPr>
        <p:grpSpPr>
          <a:xfrm>
            <a:off x="704565" y="4998504"/>
            <a:ext cx="327231" cy="360000"/>
            <a:chOff x="6964723" y="2208697"/>
            <a:chExt cx="618466" cy="680370"/>
          </a:xfrm>
          <a:solidFill>
            <a:schemeClr val="tx2"/>
          </a:solidFill>
        </p:grpSpPr>
        <p:sp>
          <p:nvSpPr>
            <p:cNvPr id="55" name="Freeform 54">
              <a:extLst>
                <a:ext uri="{FF2B5EF4-FFF2-40B4-BE49-F238E27FC236}">
                  <a16:creationId xmlns:a16="http://schemas.microsoft.com/office/drawing/2014/main" id="{E30707FF-FE5D-4346-A703-6C9FA5C5CC7E}"/>
                </a:ext>
              </a:extLst>
            </p:cNvPr>
            <p:cNvSpPr/>
            <p:nvPr/>
          </p:nvSpPr>
          <p:spPr>
            <a:xfrm>
              <a:off x="6964723" y="2208697"/>
              <a:ext cx="618466" cy="680370"/>
            </a:xfrm>
            <a:custGeom>
              <a:avLst/>
              <a:gdLst>
                <a:gd name="connsiteX0" fmla="*/ 0 w 618466"/>
                <a:gd name="connsiteY0" fmla="*/ 42577 h 680370"/>
                <a:gd name="connsiteX1" fmla="*/ 0 w 618466"/>
                <a:gd name="connsiteY1" fmla="*/ 637794 h 680370"/>
                <a:gd name="connsiteX2" fmla="*/ 618467 w 618466"/>
                <a:gd name="connsiteY2" fmla="*/ 680371 h 680370"/>
                <a:gd name="connsiteX3" fmla="*/ 618467 w 618466"/>
                <a:gd name="connsiteY3" fmla="*/ 0 h 680370"/>
                <a:gd name="connsiteX4" fmla="*/ 0 w 618466"/>
                <a:gd name="connsiteY4" fmla="*/ 42577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42577"/>
                  </a:moveTo>
                  <a:lnTo>
                    <a:pt x="0" y="637794"/>
                  </a:lnTo>
                  <a:lnTo>
                    <a:pt x="618467" y="680371"/>
                  </a:lnTo>
                  <a:lnTo>
                    <a:pt x="618467" y="0"/>
                  </a:lnTo>
                  <a:lnTo>
                    <a:pt x="0" y="42577"/>
                  </a:lnTo>
                  <a:close/>
                </a:path>
              </a:pathLst>
            </a:custGeom>
            <a:solidFill>
              <a:schemeClr val="accent4"/>
            </a:solidFill>
            <a:ln w="27709" cap="flat">
              <a:noFill/>
              <a:prstDash val="solid"/>
              <a:miter/>
            </a:ln>
          </p:spPr>
          <p:txBody>
            <a:bodyPr rtlCol="0" anchor="ctr"/>
            <a:lstStyle/>
            <a:p>
              <a:endParaRPr lang="nl-NL" noProof="0" dirty="0"/>
            </a:p>
          </p:txBody>
        </p:sp>
        <p:sp>
          <p:nvSpPr>
            <p:cNvPr id="56" name="Freeform 55">
              <a:extLst>
                <a:ext uri="{FF2B5EF4-FFF2-40B4-BE49-F238E27FC236}">
                  <a16:creationId xmlns:a16="http://schemas.microsoft.com/office/drawing/2014/main" id="{001FDB2D-1FED-3D40-A3C0-A556F3F88E87}"/>
                </a:ext>
              </a:extLst>
            </p:cNvPr>
            <p:cNvSpPr/>
            <p:nvPr/>
          </p:nvSpPr>
          <p:spPr>
            <a:xfrm>
              <a:off x="7075559" y="2413865"/>
              <a:ext cx="397348" cy="270033"/>
            </a:xfrm>
            <a:custGeom>
              <a:avLst/>
              <a:gdLst>
                <a:gd name="connsiteX0" fmla="*/ 115270 w 397348"/>
                <a:gd name="connsiteY0" fmla="*/ 121444 h 270033"/>
                <a:gd name="connsiteX1" fmla="*/ 0 w 397348"/>
                <a:gd name="connsiteY1" fmla="*/ 226028 h 270033"/>
                <a:gd name="connsiteX2" fmla="*/ 0 w 397348"/>
                <a:gd name="connsiteY2" fmla="*/ 48292 h 270033"/>
                <a:gd name="connsiteX3" fmla="*/ 256032 w 397348"/>
                <a:gd name="connsiteY3" fmla="*/ 137446 h 270033"/>
                <a:gd name="connsiteX4" fmla="*/ 394577 w 397348"/>
                <a:gd name="connsiteY4" fmla="*/ 262033 h 270033"/>
                <a:gd name="connsiteX5" fmla="*/ 379060 w 397348"/>
                <a:gd name="connsiteY5" fmla="*/ 270034 h 270033"/>
                <a:gd name="connsiteX6" fmla="*/ 18842 w 397348"/>
                <a:gd name="connsiteY6" fmla="*/ 270034 h 270033"/>
                <a:gd name="connsiteX7" fmla="*/ 3325 w 397348"/>
                <a:gd name="connsiteY7" fmla="*/ 262033 h 270033"/>
                <a:gd name="connsiteX8" fmla="*/ 141871 w 397348"/>
                <a:gd name="connsiteY8" fmla="*/ 137446 h 270033"/>
                <a:gd name="connsiteX9" fmla="*/ 156833 w 397348"/>
                <a:gd name="connsiteY9" fmla="*/ 146876 h 270033"/>
                <a:gd name="connsiteX10" fmla="*/ 197843 w 397348"/>
                <a:gd name="connsiteY10" fmla="*/ 158877 h 270033"/>
                <a:gd name="connsiteX11" fmla="*/ 238298 w 397348"/>
                <a:gd name="connsiteY11" fmla="*/ 149447 h 270033"/>
                <a:gd name="connsiteX12" fmla="*/ 397348 w 397348"/>
                <a:gd name="connsiteY12" fmla="*/ 48292 h 270033"/>
                <a:gd name="connsiteX13" fmla="*/ 397348 w 397348"/>
                <a:gd name="connsiteY13" fmla="*/ 226028 h 270033"/>
                <a:gd name="connsiteX14" fmla="*/ 281524 w 397348"/>
                <a:gd name="connsiteY14" fmla="*/ 121444 h 270033"/>
                <a:gd name="connsiteX15" fmla="*/ 18565 w 397348"/>
                <a:gd name="connsiteY15" fmla="*/ 0 h 270033"/>
                <a:gd name="connsiteX16" fmla="*/ 378783 w 397348"/>
                <a:gd name="connsiteY16" fmla="*/ 0 h 270033"/>
                <a:gd name="connsiteX17" fmla="*/ 397071 w 397348"/>
                <a:gd name="connsiteY17" fmla="*/ 14288 h 270033"/>
                <a:gd name="connsiteX18" fmla="*/ 221673 w 397348"/>
                <a:gd name="connsiteY18" fmla="*/ 124301 h 270033"/>
                <a:gd name="connsiteX19" fmla="*/ 197012 w 397348"/>
                <a:gd name="connsiteY19" fmla="*/ 129730 h 270033"/>
                <a:gd name="connsiteX20" fmla="*/ 169303 w 397348"/>
                <a:gd name="connsiteY20" fmla="*/ 122015 h 270033"/>
                <a:gd name="connsiteX21" fmla="*/ 0 w 397348"/>
                <a:gd name="connsiteY21" fmla="*/ 14288 h 270033"/>
                <a:gd name="connsiteX22" fmla="*/ 18288 w 397348"/>
                <a:gd name="connsiteY22" fmla="*/ 0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348" h="270033">
                  <a:moveTo>
                    <a:pt x="115270" y="121444"/>
                  </a:moveTo>
                  <a:lnTo>
                    <a:pt x="0" y="226028"/>
                  </a:lnTo>
                  <a:lnTo>
                    <a:pt x="0" y="48292"/>
                  </a:lnTo>
                  <a:close/>
                  <a:moveTo>
                    <a:pt x="256032" y="137446"/>
                  </a:moveTo>
                  <a:lnTo>
                    <a:pt x="394577" y="262033"/>
                  </a:lnTo>
                  <a:cubicBezTo>
                    <a:pt x="390914" y="267070"/>
                    <a:pt x="385166" y="270034"/>
                    <a:pt x="379060" y="270034"/>
                  </a:cubicBezTo>
                  <a:lnTo>
                    <a:pt x="18842" y="270034"/>
                  </a:lnTo>
                  <a:cubicBezTo>
                    <a:pt x="12737" y="270034"/>
                    <a:pt x="6988" y="267070"/>
                    <a:pt x="3325" y="262033"/>
                  </a:cubicBezTo>
                  <a:lnTo>
                    <a:pt x="141871" y="137446"/>
                  </a:lnTo>
                  <a:lnTo>
                    <a:pt x="156833" y="146876"/>
                  </a:lnTo>
                  <a:cubicBezTo>
                    <a:pt x="169259" y="154484"/>
                    <a:pt x="183394" y="158621"/>
                    <a:pt x="197843" y="158877"/>
                  </a:cubicBezTo>
                  <a:cubicBezTo>
                    <a:pt x="211932" y="159874"/>
                    <a:pt x="225995" y="156596"/>
                    <a:pt x="238298" y="149447"/>
                  </a:cubicBezTo>
                  <a:close/>
                  <a:moveTo>
                    <a:pt x="397348" y="48292"/>
                  </a:moveTo>
                  <a:lnTo>
                    <a:pt x="397348" y="226028"/>
                  </a:lnTo>
                  <a:lnTo>
                    <a:pt x="281524" y="121444"/>
                  </a:lnTo>
                  <a:close/>
                  <a:moveTo>
                    <a:pt x="18565" y="0"/>
                  </a:moveTo>
                  <a:lnTo>
                    <a:pt x="378783" y="0"/>
                  </a:lnTo>
                  <a:cubicBezTo>
                    <a:pt x="387281" y="42"/>
                    <a:pt x="394731" y="5863"/>
                    <a:pt x="397071" y="14288"/>
                  </a:cubicBezTo>
                  <a:lnTo>
                    <a:pt x="221673" y="124301"/>
                  </a:lnTo>
                  <a:cubicBezTo>
                    <a:pt x="214130" y="128519"/>
                    <a:pt x="205567" y="130404"/>
                    <a:pt x="197012" y="129730"/>
                  </a:cubicBezTo>
                  <a:cubicBezTo>
                    <a:pt x="187302" y="129537"/>
                    <a:pt x="177787" y="126888"/>
                    <a:pt x="169303" y="122015"/>
                  </a:cubicBezTo>
                  <a:lnTo>
                    <a:pt x="0" y="14288"/>
                  </a:lnTo>
                  <a:cubicBezTo>
                    <a:pt x="2340" y="5863"/>
                    <a:pt x="9791" y="42"/>
                    <a:pt x="18288" y="0"/>
                  </a:cubicBezTo>
                </a:path>
              </a:pathLst>
            </a:custGeom>
            <a:solidFill>
              <a:schemeClr val="bg1"/>
            </a:solidFill>
            <a:ln w="27709" cap="flat">
              <a:noFill/>
              <a:prstDash val="solid"/>
              <a:miter/>
            </a:ln>
          </p:spPr>
          <p:txBody>
            <a:bodyPr rtlCol="0" anchor="ctr"/>
            <a:lstStyle/>
            <a:p>
              <a:endParaRPr lang="nl-NL" noProof="0"/>
            </a:p>
          </p:txBody>
        </p:sp>
      </p:grpSp>
      <p:grpSp>
        <p:nvGrpSpPr>
          <p:cNvPr id="57" name="YouTube-2">
            <a:extLst>
              <a:ext uri="{FF2B5EF4-FFF2-40B4-BE49-F238E27FC236}">
                <a16:creationId xmlns:a16="http://schemas.microsoft.com/office/drawing/2014/main" id="{9BE60E9B-8AB3-5D4F-BF21-A5DCD2659C1A}"/>
              </a:ext>
            </a:extLst>
          </p:cNvPr>
          <p:cNvGrpSpPr>
            <a:grpSpLocks noChangeAspect="1"/>
          </p:cNvGrpSpPr>
          <p:nvPr/>
        </p:nvGrpSpPr>
        <p:grpSpPr>
          <a:xfrm>
            <a:off x="8143313" y="5109503"/>
            <a:ext cx="327245" cy="360000"/>
            <a:chOff x="6244282" y="6316660"/>
            <a:chExt cx="618466" cy="680370"/>
          </a:xfrm>
          <a:solidFill>
            <a:schemeClr val="tx2"/>
          </a:solidFill>
        </p:grpSpPr>
        <p:sp>
          <p:nvSpPr>
            <p:cNvPr id="58" name="Freeform 57">
              <a:extLst>
                <a:ext uri="{FF2B5EF4-FFF2-40B4-BE49-F238E27FC236}">
                  <a16:creationId xmlns:a16="http://schemas.microsoft.com/office/drawing/2014/main" id="{4CE75363-BCA2-B74E-9E05-8967FA834E0E}"/>
                </a:ext>
              </a:extLst>
            </p:cNvPr>
            <p:cNvSpPr/>
            <p:nvPr/>
          </p:nvSpPr>
          <p:spPr>
            <a:xfrm>
              <a:off x="6244282" y="6316660"/>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4"/>
            </a:solidFill>
            <a:ln w="27709" cap="flat">
              <a:noFill/>
              <a:prstDash val="solid"/>
              <a:miter/>
            </a:ln>
          </p:spPr>
          <p:txBody>
            <a:bodyPr rtlCol="0" anchor="ctr"/>
            <a:lstStyle/>
            <a:p>
              <a:endParaRPr lang="nl-NL" noProof="0"/>
            </a:p>
          </p:txBody>
        </p:sp>
        <p:sp>
          <p:nvSpPr>
            <p:cNvPr id="59" name="Freeform 58">
              <a:extLst>
                <a:ext uri="{FF2B5EF4-FFF2-40B4-BE49-F238E27FC236}">
                  <a16:creationId xmlns:a16="http://schemas.microsoft.com/office/drawing/2014/main" id="{E6536CF2-F129-1A46-A0CF-4E6E95E28943}"/>
                </a:ext>
              </a:extLst>
            </p:cNvPr>
            <p:cNvSpPr/>
            <p:nvPr/>
          </p:nvSpPr>
          <p:spPr>
            <a:xfrm>
              <a:off x="6406934" y="6475536"/>
              <a:ext cx="293439" cy="364331"/>
            </a:xfrm>
            <a:custGeom>
              <a:avLst/>
              <a:gdLst>
                <a:gd name="connsiteX0" fmla="*/ 98921 w 293439"/>
                <a:gd name="connsiteY0" fmla="*/ 80867 h 364331"/>
                <a:gd name="connsiteX1" fmla="*/ 98921 w 293439"/>
                <a:gd name="connsiteY1" fmla="*/ 136589 h 364331"/>
                <a:gd name="connsiteX2" fmla="*/ 79248 w 293439"/>
                <a:gd name="connsiteY2" fmla="*/ 136589 h 364331"/>
                <a:gd name="connsiteX3" fmla="*/ 79248 w 293439"/>
                <a:gd name="connsiteY3" fmla="*/ 80867 h 364331"/>
                <a:gd name="connsiteX4" fmla="*/ 54864 w 293439"/>
                <a:gd name="connsiteY4" fmla="*/ 0 h 364331"/>
                <a:gd name="connsiteX5" fmla="*/ 75369 w 293439"/>
                <a:gd name="connsiteY5" fmla="*/ 0 h 364331"/>
                <a:gd name="connsiteX6" fmla="*/ 89223 w 293439"/>
                <a:gd name="connsiteY6" fmla="*/ 53150 h 364331"/>
                <a:gd name="connsiteX7" fmla="*/ 102801 w 293439"/>
                <a:gd name="connsiteY7" fmla="*/ 0 h 364331"/>
                <a:gd name="connsiteX8" fmla="*/ 123583 w 293439"/>
                <a:gd name="connsiteY8" fmla="*/ 0 h 364331"/>
                <a:gd name="connsiteX9" fmla="*/ 154340 w 293439"/>
                <a:gd name="connsiteY9" fmla="*/ 65723 h 364331"/>
                <a:gd name="connsiteX10" fmla="*/ 146304 w 293439"/>
                <a:gd name="connsiteY10" fmla="*/ 50864 h 364331"/>
                <a:gd name="connsiteX11" fmla="*/ 138545 w 293439"/>
                <a:gd name="connsiteY11" fmla="*/ 65723 h 364331"/>
                <a:gd name="connsiteX12" fmla="*/ 138545 w 293439"/>
                <a:gd name="connsiteY12" fmla="*/ 106299 h 364331"/>
                <a:gd name="connsiteX13" fmla="*/ 146304 w 293439"/>
                <a:gd name="connsiteY13" fmla="*/ 121444 h 364331"/>
                <a:gd name="connsiteX14" fmla="*/ 154340 w 293439"/>
                <a:gd name="connsiteY14" fmla="*/ 106299 h 364331"/>
                <a:gd name="connsiteX15" fmla="*/ 172905 w 293439"/>
                <a:gd name="connsiteY15" fmla="*/ 104299 h 364331"/>
                <a:gd name="connsiteX16" fmla="*/ 167363 w 293439"/>
                <a:gd name="connsiteY16" fmla="*/ 127730 h 364331"/>
                <a:gd name="connsiteX17" fmla="*/ 128274 w 293439"/>
                <a:gd name="connsiteY17" fmla="*/ 130568 h 364331"/>
                <a:gd name="connsiteX18" fmla="*/ 125522 w 293439"/>
                <a:gd name="connsiteY18" fmla="*/ 127730 h 364331"/>
                <a:gd name="connsiteX19" fmla="*/ 119980 w 293439"/>
                <a:gd name="connsiteY19" fmla="*/ 104299 h 364331"/>
                <a:gd name="connsiteX20" fmla="*/ 119980 w 293439"/>
                <a:gd name="connsiteY20" fmla="*/ 67723 h 364331"/>
                <a:gd name="connsiteX21" fmla="*/ 125799 w 293439"/>
                <a:gd name="connsiteY21" fmla="*/ 43434 h 364331"/>
                <a:gd name="connsiteX22" fmla="*/ 146304 w 293439"/>
                <a:gd name="connsiteY22" fmla="*/ 33718 h 364331"/>
                <a:gd name="connsiteX23" fmla="*/ 167086 w 293439"/>
                <a:gd name="connsiteY23" fmla="*/ 43434 h 364331"/>
                <a:gd name="connsiteX24" fmla="*/ 172905 w 293439"/>
                <a:gd name="connsiteY24" fmla="*/ 67723 h 364331"/>
                <a:gd name="connsiteX25" fmla="*/ 238852 w 293439"/>
                <a:gd name="connsiteY25" fmla="*/ 136589 h 364331"/>
                <a:gd name="connsiteX26" fmla="*/ 219733 w 293439"/>
                <a:gd name="connsiteY26" fmla="*/ 136589 h 364331"/>
                <a:gd name="connsiteX27" fmla="*/ 219733 w 293439"/>
                <a:gd name="connsiteY27" fmla="*/ 126873 h 364331"/>
                <a:gd name="connsiteX28" fmla="*/ 200337 w 293439"/>
                <a:gd name="connsiteY28" fmla="*/ 139446 h 364331"/>
                <a:gd name="connsiteX29" fmla="*/ 188422 w 293439"/>
                <a:gd name="connsiteY29" fmla="*/ 131731 h 364331"/>
                <a:gd name="connsiteX30" fmla="*/ 186482 w 293439"/>
                <a:gd name="connsiteY30" fmla="*/ 116872 h 364331"/>
                <a:gd name="connsiteX31" fmla="*/ 186482 w 293439"/>
                <a:gd name="connsiteY31" fmla="*/ 34290 h 364331"/>
                <a:gd name="connsiteX32" fmla="*/ 205047 w 293439"/>
                <a:gd name="connsiteY32" fmla="*/ 34290 h 364331"/>
                <a:gd name="connsiteX33" fmla="*/ 205047 w 293439"/>
                <a:gd name="connsiteY33" fmla="*/ 117443 h 364331"/>
                <a:gd name="connsiteX34" fmla="*/ 208927 w 293439"/>
                <a:gd name="connsiteY34" fmla="*/ 121158 h 364331"/>
                <a:gd name="connsiteX35" fmla="*/ 219733 w 293439"/>
                <a:gd name="connsiteY35" fmla="*/ 112300 h 364331"/>
                <a:gd name="connsiteX36" fmla="*/ 219733 w 293439"/>
                <a:gd name="connsiteY36" fmla="*/ 34290 h 364331"/>
                <a:gd name="connsiteX37" fmla="*/ 238575 w 293439"/>
                <a:gd name="connsiteY37" fmla="*/ 34290 h 364331"/>
                <a:gd name="connsiteX38" fmla="*/ 183434 w 293439"/>
                <a:gd name="connsiteY38" fmla="*/ 292894 h 364331"/>
                <a:gd name="connsiteX39" fmla="*/ 183434 w 293439"/>
                <a:gd name="connsiteY39" fmla="*/ 249460 h 364331"/>
                <a:gd name="connsiteX40" fmla="*/ 175953 w 293439"/>
                <a:gd name="connsiteY40" fmla="*/ 236315 h 364331"/>
                <a:gd name="connsiteX41" fmla="*/ 166809 w 293439"/>
                <a:gd name="connsiteY41" fmla="*/ 240887 h 364331"/>
                <a:gd name="connsiteX42" fmla="*/ 166809 w 293439"/>
                <a:gd name="connsiteY42" fmla="*/ 302323 h 364331"/>
                <a:gd name="connsiteX43" fmla="*/ 175953 w 293439"/>
                <a:gd name="connsiteY43" fmla="*/ 306895 h 364331"/>
                <a:gd name="connsiteX44" fmla="*/ 183434 w 293439"/>
                <a:gd name="connsiteY44" fmla="*/ 292894 h 364331"/>
                <a:gd name="connsiteX45" fmla="*/ 232479 w 293439"/>
                <a:gd name="connsiteY45" fmla="*/ 259461 h 364331"/>
                <a:gd name="connsiteX46" fmla="*/ 249105 w 293439"/>
                <a:gd name="connsiteY46" fmla="*/ 259461 h 364331"/>
                <a:gd name="connsiteX47" fmla="*/ 249105 w 293439"/>
                <a:gd name="connsiteY47" fmla="*/ 248603 h 364331"/>
                <a:gd name="connsiteX48" fmla="*/ 241069 w 293439"/>
                <a:gd name="connsiteY48" fmla="*/ 236315 h 364331"/>
                <a:gd name="connsiteX49" fmla="*/ 232479 w 293439"/>
                <a:gd name="connsiteY49" fmla="*/ 248317 h 364331"/>
                <a:gd name="connsiteX50" fmla="*/ 267947 w 293439"/>
                <a:gd name="connsiteY50" fmla="*/ 274606 h 364331"/>
                <a:gd name="connsiteX51" fmla="*/ 233311 w 293439"/>
                <a:gd name="connsiteY51" fmla="*/ 274606 h 364331"/>
                <a:gd name="connsiteX52" fmla="*/ 233311 w 293439"/>
                <a:gd name="connsiteY52" fmla="*/ 292894 h 364331"/>
                <a:gd name="connsiteX53" fmla="*/ 241900 w 293439"/>
                <a:gd name="connsiteY53" fmla="*/ 306895 h 364331"/>
                <a:gd name="connsiteX54" fmla="*/ 249933 w 293439"/>
                <a:gd name="connsiteY54" fmla="*/ 299795 h 364331"/>
                <a:gd name="connsiteX55" fmla="*/ 249936 w 293439"/>
                <a:gd name="connsiteY55" fmla="*/ 299752 h 364331"/>
                <a:gd name="connsiteX56" fmla="*/ 249936 w 293439"/>
                <a:gd name="connsiteY56" fmla="*/ 286893 h 364331"/>
                <a:gd name="connsiteX57" fmla="*/ 268778 w 293439"/>
                <a:gd name="connsiteY57" fmla="*/ 286893 h 364331"/>
                <a:gd name="connsiteX58" fmla="*/ 268778 w 293439"/>
                <a:gd name="connsiteY58" fmla="*/ 289751 h 364331"/>
                <a:gd name="connsiteX59" fmla="*/ 268778 w 293439"/>
                <a:gd name="connsiteY59" fmla="*/ 301752 h 364331"/>
                <a:gd name="connsiteX60" fmla="*/ 264622 w 293439"/>
                <a:gd name="connsiteY60" fmla="*/ 312611 h 364331"/>
                <a:gd name="connsiteX61" fmla="*/ 225668 w 293439"/>
                <a:gd name="connsiteY61" fmla="*/ 317017 h 364331"/>
                <a:gd name="connsiteX62" fmla="*/ 221396 w 293439"/>
                <a:gd name="connsiteY62" fmla="*/ 312611 h 364331"/>
                <a:gd name="connsiteX63" fmla="*/ 215300 w 293439"/>
                <a:gd name="connsiteY63" fmla="*/ 289465 h 364331"/>
                <a:gd name="connsiteX64" fmla="*/ 215300 w 293439"/>
                <a:gd name="connsiteY64" fmla="*/ 254603 h 364331"/>
                <a:gd name="connsiteX65" fmla="*/ 221119 w 293439"/>
                <a:gd name="connsiteY65" fmla="*/ 230029 h 364331"/>
                <a:gd name="connsiteX66" fmla="*/ 242455 w 293439"/>
                <a:gd name="connsiteY66" fmla="*/ 219456 h 364331"/>
                <a:gd name="connsiteX67" fmla="*/ 263513 w 293439"/>
                <a:gd name="connsiteY67" fmla="*/ 230029 h 364331"/>
                <a:gd name="connsiteX68" fmla="*/ 269332 w 293439"/>
                <a:gd name="connsiteY68" fmla="*/ 254032 h 364331"/>
                <a:gd name="connsiteX69" fmla="*/ 201999 w 293439"/>
                <a:gd name="connsiteY69" fmla="*/ 292037 h 364331"/>
                <a:gd name="connsiteX70" fmla="*/ 200060 w 293439"/>
                <a:gd name="connsiteY70" fmla="*/ 312325 h 364331"/>
                <a:gd name="connsiteX71" fmla="*/ 185374 w 293439"/>
                <a:gd name="connsiteY71" fmla="*/ 323755 h 364331"/>
                <a:gd name="connsiteX72" fmla="*/ 166809 w 293439"/>
                <a:gd name="connsiteY72" fmla="*/ 312039 h 364331"/>
                <a:gd name="connsiteX73" fmla="*/ 166809 w 293439"/>
                <a:gd name="connsiteY73" fmla="*/ 322326 h 364331"/>
                <a:gd name="connsiteX74" fmla="*/ 149075 w 293439"/>
                <a:gd name="connsiteY74" fmla="*/ 322326 h 364331"/>
                <a:gd name="connsiteX75" fmla="*/ 149075 w 293439"/>
                <a:gd name="connsiteY75" fmla="*/ 186595 h 364331"/>
                <a:gd name="connsiteX76" fmla="*/ 166809 w 293439"/>
                <a:gd name="connsiteY76" fmla="*/ 186595 h 364331"/>
                <a:gd name="connsiteX77" fmla="*/ 166809 w 293439"/>
                <a:gd name="connsiteY77" fmla="*/ 230886 h 364331"/>
                <a:gd name="connsiteX78" fmla="*/ 185374 w 293439"/>
                <a:gd name="connsiteY78" fmla="*/ 219456 h 364331"/>
                <a:gd name="connsiteX79" fmla="*/ 199783 w 293439"/>
                <a:gd name="connsiteY79" fmla="*/ 231172 h 364331"/>
                <a:gd name="connsiteX80" fmla="*/ 201999 w 293439"/>
                <a:gd name="connsiteY80" fmla="*/ 251460 h 364331"/>
                <a:gd name="connsiteX81" fmla="*/ 134389 w 293439"/>
                <a:gd name="connsiteY81" fmla="*/ 322326 h 364331"/>
                <a:gd name="connsiteX82" fmla="*/ 115547 w 293439"/>
                <a:gd name="connsiteY82" fmla="*/ 322326 h 364331"/>
                <a:gd name="connsiteX83" fmla="*/ 115547 w 293439"/>
                <a:gd name="connsiteY83" fmla="*/ 311182 h 364331"/>
                <a:gd name="connsiteX84" fmla="*/ 95873 w 293439"/>
                <a:gd name="connsiteY84" fmla="*/ 323755 h 364331"/>
                <a:gd name="connsiteX85" fmla="*/ 84236 w 293439"/>
                <a:gd name="connsiteY85" fmla="*/ 316040 h 364331"/>
                <a:gd name="connsiteX86" fmla="*/ 82296 w 293439"/>
                <a:gd name="connsiteY86" fmla="*/ 301181 h 364331"/>
                <a:gd name="connsiteX87" fmla="*/ 82296 w 293439"/>
                <a:gd name="connsiteY87" fmla="*/ 221171 h 364331"/>
                <a:gd name="connsiteX88" fmla="*/ 100861 w 293439"/>
                <a:gd name="connsiteY88" fmla="*/ 221171 h 364331"/>
                <a:gd name="connsiteX89" fmla="*/ 100861 w 293439"/>
                <a:gd name="connsiteY89" fmla="*/ 303181 h 364331"/>
                <a:gd name="connsiteX90" fmla="*/ 104740 w 293439"/>
                <a:gd name="connsiteY90" fmla="*/ 306895 h 364331"/>
                <a:gd name="connsiteX91" fmla="*/ 115547 w 293439"/>
                <a:gd name="connsiteY91" fmla="*/ 298037 h 364331"/>
                <a:gd name="connsiteX92" fmla="*/ 115547 w 293439"/>
                <a:gd name="connsiteY92" fmla="*/ 221171 h 364331"/>
                <a:gd name="connsiteX93" fmla="*/ 134389 w 293439"/>
                <a:gd name="connsiteY93" fmla="*/ 221171 h 364331"/>
                <a:gd name="connsiteX94" fmla="*/ 86729 w 293439"/>
                <a:gd name="connsiteY94" fmla="*/ 205740 h 364331"/>
                <a:gd name="connsiteX95" fmla="*/ 64285 w 293439"/>
                <a:gd name="connsiteY95" fmla="*/ 205740 h 364331"/>
                <a:gd name="connsiteX96" fmla="*/ 64285 w 293439"/>
                <a:gd name="connsiteY96" fmla="*/ 322326 h 364331"/>
                <a:gd name="connsiteX97" fmla="*/ 44612 w 293439"/>
                <a:gd name="connsiteY97" fmla="*/ 322326 h 364331"/>
                <a:gd name="connsiteX98" fmla="*/ 44612 w 293439"/>
                <a:gd name="connsiteY98" fmla="*/ 205740 h 364331"/>
                <a:gd name="connsiteX99" fmla="*/ 24107 w 293439"/>
                <a:gd name="connsiteY99" fmla="*/ 205740 h 364331"/>
                <a:gd name="connsiteX100" fmla="*/ 24107 w 293439"/>
                <a:gd name="connsiteY100" fmla="*/ 186595 h 364331"/>
                <a:gd name="connsiteX101" fmla="*/ 86729 w 293439"/>
                <a:gd name="connsiteY101" fmla="*/ 186595 h 364331"/>
                <a:gd name="connsiteX102" fmla="*/ 293439 w 293439"/>
                <a:gd name="connsiteY102" fmla="*/ 269748 h 364331"/>
                <a:gd name="connsiteX103" fmla="*/ 293439 w 293439"/>
                <a:gd name="connsiteY103" fmla="*/ 246888 h 364331"/>
                <a:gd name="connsiteX104" fmla="*/ 290391 w 293439"/>
                <a:gd name="connsiteY104" fmla="*/ 198025 h 364331"/>
                <a:gd name="connsiteX105" fmla="*/ 278753 w 293439"/>
                <a:gd name="connsiteY105" fmla="*/ 169450 h 364331"/>
                <a:gd name="connsiteX106" fmla="*/ 249382 w 293439"/>
                <a:gd name="connsiteY106" fmla="*/ 155448 h 364331"/>
                <a:gd name="connsiteX107" fmla="*/ 146581 w 293439"/>
                <a:gd name="connsiteY107" fmla="*/ 152305 h 364331"/>
                <a:gd name="connsiteX108" fmla="*/ 146581 w 293439"/>
                <a:gd name="connsiteY108" fmla="*/ 152305 h 364331"/>
                <a:gd name="connsiteX109" fmla="*/ 43780 w 293439"/>
                <a:gd name="connsiteY109" fmla="*/ 155448 h 364331"/>
                <a:gd name="connsiteX110" fmla="*/ 14409 w 293439"/>
                <a:gd name="connsiteY110" fmla="*/ 168021 h 364331"/>
                <a:gd name="connsiteX111" fmla="*/ 2771 w 293439"/>
                <a:gd name="connsiteY111" fmla="*/ 196596 h 364331"/>
                <a:gd name="connsiteX112" fmla="*/ 0 w 293439"/>
                <a:gd name="connsiteY112" fmla="*/ 245459 h 364331"/>
                <a:gd name="connsiteX113" fmla="*/ 0 w 293439"/>
                <a:gd name="connsiteY113" fmla="*/ 269748 h 364331"/>
                <a:gd name="connsiteX114" fmla="*/ 2771 w 293439"/>
                <a:gd name="connsiteY114" fmla="*/ 318326 h 364331"/>
                <a:gd name="connsiteX115" fmla="*/ 14409 w 293439"/>
                <a:gd name="connsiteY115" fmla="*/ 348329 h 364331"/>
                <a:gd name="connsiteX116" fmla="*/ 46828 w 293439"/>
                <a:gd name="connsiteY116" fmla="*/ 361188 h 364331"/>
                <a:gd name="connsiteX117" fmla="*/ 146581 w 293439"/>
                <a:gd name="connsiteY117" fmla="*/ 364331 h 364331"/>
                <a:gd name="connsiteX118" fmla="*/ 249382 w 293439"/>
                <a:gd name="connsiteY118" fmla="*/ 361188 h 364331"/>
                <a:gd name="connsiteX119" fmla="*/ 278753 w 293439"/>
                <a:gd name="connsiteY119" fmla="*/ 348329 h 364331"/>
                <a:gd name="connsiteX120" fmla="*/ 290391 w 293439"/>
                <a:gd name="connsiteY120" fmla="*/ 318326 h 364331"/>
                <a:gd name="connsiteX121" fmla="*/ 293439 w 293439"/>
                <a:gd name="connsiteY121" fmla="*/ 269748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93439" h="364331">
                  <a:moveTo>
                    <a:pt x="98921" y="80867"/>
                  </a:moveTo>
                  <a:lnTo>
                    <a:pt x="98921" y="136589"/>
                  </a:lnTo>
                  <a:lnTo>
                    <a:pt x="79248" y="136589"/>
                  </a:lnTo>
                  <a:lnTo>
                    <a:pt x="79248" y="80867"/>
                  </a:lnTo>
                  <a:cubicBezTo>
                    <a:pt x="79248" y="80867"/>
                    <a:pt x="59020" y="12573"/>
                    <a:pt x="54864" y="0"/>
                  </a:cubicBezTo>
                  <a:lnTo>
                    <a:pt x="75369" y="0"/>
                  </a:lnTo>
                  <a:lnTo>
                    <a:pt x="89223" y="53150"/>
                  </a:lnTo>
                  <a:lnTo>
                    <a:pt x="102801" y="0"/>
                  </a:lnTo>
                  <a:lnTo>
                    <a:pt x="123583" y="0"/>
                  </a:lnTo>
                  <a:close/>
                  <a:moveTo>
                    <a:pt x="154340" y="65723"/>
                  </a:moveTo>
                  <a:cubicBezTo>
                    <a:pt x="154340" y="55721"/>
                    <a:pt x="152123" y="50864"/>
                    <a:pt x="146304" y="50864"/>
                  </a:cubicBezTo>
                  <a:cubicBezTo>
                    <a:pt x="140485" y="50864"/>
                    <a:pt x="137437" y="55721"/>
                    <a:pt x="138545" y="65723"/>
                  </a:cubicBezTo>
                  <a:lnTo>
                    <a:pt x="138545" y="106299"/>
                  </a:lnTo>
                  <a:cubicBezTo>
                    <a:pt x="138545" y="116300"/>
                    <a:pt x="140485" y="121444"/>
                    <a:pt x="146304" y="121444"/>
                  </a:cubicBezTo>
                  <a:cubicBezTo>
                    <a:pt x="152123" y="121444"/>
                    <a:pt x="155171" y="116300"/>
                    <a:pt x="154340" y="106299"/>
                  </a:cubicBezTo>
                  <a:close/>
                  <a:moveTo>
                    <a:pt x="172905" y="104299"/>
                  </a:moveTo>
                  <a:cubicBezTo>
                    <a:pt x="173636" y="112527"/>
                    <a:pt x="171686" y="120773"/>
                    <a:pt x="167363" y="127730"/>
                  </a:cubicBezTo>
                  <a:cubicBezTo>
                    <a:pt x="157329" y="139646"/>
                    <a:pt x="139828" y="140915"/>
                    <a:pt x="128274" y="130568"/>
                  </a:cubicBezTo>
                  <a:cubicBezTo>
                    <a:pt x="127293" y="129688"/>
                    <a:pt x="126373" y="128742"/>
                    <a:pt x="125522" y="127730"/>
                  </a:cubicBezTo>
                  <a:cubicBezTo>
                    <a:pt x="121200" y="120773"/>
                    <a:pt x="119249" y="112527"/>
                    <a:pt x="119980" y="104299"/>
                  </a:cubicBezTo>
                  <a:lnTo>
                    <a:pt x="119980" y="67723"/>
                  </a:lnTo>
                  <a:cubicBezTo>
                    <a:pt x="119351" y="59193"/>
                    <a:pt x="121391" y="50680"/>
                    <a:pt x="125799" y="43434"/>
                  </a:cubicBezTo>
                  <a:cubicBezTo>
                    <a:pt x="130587" y="36810"/>
                    <a:pt x="138313" y="33150"/>
                    <a:pt x="146304" y="33718"/>
                  </a:cubicBezTo>
                  <a:cubicBezTo>
                    <a:pt x="154337" y="33355"/>
                    <a:pt x="162057" y="36964"/>
                    <a:pt x="167086" y="43434"/>
                  </a:cubicBezTo>
                  <a:cubicBezTo>
                    <a:pt x="171372" y="50733"/>
                    <a:pt x="173404" y="59205"/>
                    <a:pt x="172905" y="67723"/>
                  </a:cubicBezTo>
                  <a:close/>
                  <a:moveTo>
                    <a:pt x="238852" y="136589"/>
                  </a:moveTo>
                  <a:lnTo>
                    <a:pt x="219733" y="136589"/>
                  </a:lnTo>
                  <a:lnTo>
                    <a:pt x="219733" y="126873"/>
                  </a:lnTo>
                  <a:cubicBezTo>
                    <a:pt x="215330" y="133754"/>
                    <a:pt x="208259" y="138337"/>
                    <a:pt x="200337" y="139446"/>
                  </a:cubicBezTo>
                  <a:cubicBezTo>
                    <a:pt x="195136" y="139920"/>
                    <a:pt x="190267" y="136769"/>
                    <a:pt x="188422" y="131731"/>
                  </a:cubicBezTo>
                  <a:cubicBezTo>
                    <a:pt x="186973" y="126924"/>
                    <a:pt x="186316" y="121902"/>
                    <a:pt x="186482" y="116872"/>
                  </a:cubicBezTo>
                  <a:lnTo>
                    <a:pt x="186482" y="34290"/>
                  </a:lnTo>
                  <a:lnTo>
                    <a:pt x="205047" y="34290"/>
                  </a:lnTo>
                  <a:lnTo>
                    <a:pt x="205047" y="117443"/>
                  </a:lnTo>
                  <a:cubicBezTo>
                    <a:pt x="205047" y="120301"/>
                    <a:pt x="206710" y="121158"/>
                    <a:pt x="208927" y="121158"/>
                  </a:cubicBezTo>
                  <a:cubicBezTo>
                    <a:pt x="211143" y="121158"/>
                    <a:pt x="215854" y="118015"/>
                    <a:pt x="219733" y="112300"/>
                  </a:cubicBezTo>
                  <a:lnTo>
                    <a:pt x="219733" y="34290"/>
                  </a:lnTo>
                  <a:lnTo>
                    <a:pt x="238575" y="34290"/>
                  </a:lnTo>
                  <a:close/>
                  <a:moveTo>
                    <a:pt x="183434" y="292894"/>
                  </a:moveTo>
                  <a:lnTo>
                    <a:pt x="183434" y="249460"/>
                  </a:lnTo>
                  <a:cubicBezTo>
                    <a:pt x="183434" y="239173"/>
                    <a:pt x="181217" y="236315"/>
                    <a:pt x="175953" y="236315"/>
                  </a:cubicBezTo>
                  <a:cubicBezTo>
                    <a:pt x="172445" y="236561"/>
                    <a:pt x="169167" y="238201"/>
                    <a:pt x="166809" y="240887"/>
                  </a:cubicBezTo>
                  <a:lnTo>
                    <a:pt x="166809" y="302323"/>
                  </a:lnTo>
                  <a:cubicBezTo>
                    <a:pt x="169089" y="305118"/>
                    <a:pt x="172414" y="306778"/>
                    <a:pt x="175953" y="306895"/>
                  </a:cubicBezTo>
                  <a:cubicBezTo>
                    <a:pt x="181217" y="306895"/>
                    <a:pt x="183434" y="303181"/>
                    <a:pt x="183434" y="292894"/>
                  </a:cubicBezTo>
                  <a:moveTo>
                    <a:pt x="232479" y="259461"/>
                  </a:moveTo>
                  <a:lnTo>
                    <a:pt x="249105" y="259461"/>
                  </a:lnTo>
                  <a:lnTo>
                    <a:pt x="249105" y="248603"/>
                  </a:lnTo>
                  <a:cubicBezTo>
                    <a:pt x="249105" y="239173"/>
                    <a:pt x="246888" y="236315"/>
                    <a:pt x="241069" y="236315"/>
                  </a:cubicBezTo>
                  <a:cubicBezTo>
                    <a:pt x="235250" y="236315"/>
                    <a:pt x="232479" y="238887"/>
                    <a:pt x="232479" y="248317"/>
                  </a:cubicBezTo>
                  <a:close/>
                  <a:moveTo>
                    <a:pt x="267947" y="274606"/>
                  </a:moveTo>
                  <a:lnTo>
                    <a:pt x="233311" y="274606"/>
                  </a:lnTo>
                  <a:lnTo>
                    <a:pt x="233311" y="292894"/>
                  </a:lnTo>
                  <a:cubicBezTo>
                    <a:pt x="233311" y="302323"/>
                    <a:pt x="235804" y="306895"/>
                    <a:pt x="241900" y="306895"/>
                  </a:cubicBezTo>
                  <a:cubicBezTo>
                    <a:pt x="246021" y="307221"/>
                    <a:pt x="249617" y="304044"/>
                    <a:pt x="249933" y="299795"/>
                  </a:cubicBezTo>
                  <a:cubicBezTo>
                    <a:pt x="249933" y="299780"/>
                    <a:pt x="249936" y="299766"/>
                    <a:pt x="249936" y="299752"/>
                  </a:cubicBezTo>
                  <a:cubicBezTo>
                    <a:pt x="249936" y="299752"/>
                    <a:pt x="249936" y="294323"/>
                    <a:pt x="249936" y="286893"/>
                  </a:cubicBezTo>
                  <a:lnTo>
                    <a:pt x="268778" y="286893"/>
                  </a:lnTo>
                  <a:lnTo>
                    <a:pt x="268778" y="289751"/>
                  </a:lnTo>
                  <a:cubicBezTo>
                    <a:pt x="268778" y="295751"/>
                    <a:pt x="268778" y="299752"/>
                    <a:pt x="268778" y="301752"/>
                  </a:cubicBezTo>
                  <a:cubicBezTo>
                    <a:pt x="268027" y="305595"/>
                    <a:pt x="266620" y="309273"/>
                    <a:pt x="264622" y="312611"/>
                  </a:cubicBezTo>
                  <a:cubicBezTo>
                    <a:pt x="255046" y="324921"/>
                    <a:pt x="237605" y="326892"/>
                    <a:pt x="225668" y="317017"/>
                  </a:cubicBezTo>
                  <a:cubicBezTo>
                    <a:pt x="224092" y="315714"/>
                    <a:pt x="222659" y="314236"/>
                    <a:pt x="221396" y="312611"/>
                  </a:cubicBezTo>
                  <a:cubicBezTo>
                    <a:pt x="216995" y="305775"/>
                    <a:pt x="214856" y="297657"/>
                    <a:pt x="215300" y="289465"/>
                  </a:cubicBezTo>
                  <a:lnTo>
                    <a:pt x="215300" y="254603"/>
                  </a:lnTo>
                  <a:cubicBezTo>
                    <a:pt x="214815" y="245996"/>
                    <a:pt x="216843" y="237435"/>
                    <a:pt x="221119" y="230029"/>
                  </a:cubicBezTo>
                  <a:cubicBezTo>
                    <a:pt x="226178" y="223182"/>
                    <a:pt x="234111" y="219250"/>
                    <a:pt x="242455" y="219456"/>
                  </a:cubicBezTo>
                  <a:cubicBezTo>
                    <a:pt x="250731" y="219202"/>
                    <a:pt x="258603" y="223154"/>
                    <a:pt x="263513" y="230029"/>
                  </a:cubicBezTo>
                  <a:cubicBezTo>
                    <a:pt x="267795" y="237224"/>
                    <a:pt x="269826" y="245605"/>
                    <a:pt x="269332" y="254032"/>
                  </a:cubicBezTo>
                  <a:close/>
                  <a:moveTo>
                    <a:pt x="201999" y="292037"/>
                  </a:moveTo>
                  <a:cubicBezTo>
                    <a:pt x="202177" y="298857"/>
                    <a:pt x="201525" y="305673"/>
                    <a:pt x="200060" y="312325"/>
                  </a:cubicBezTo>
                  <a:cubicBezTo>
                    <a:pt x="198466" y="319283"/>
                    <a:pt x="192298" y="324083"/>
                    <a:pt x="185374" y="323755"/>
                  </a:cubicBezTo>
                  <a:cubicBezTo>
                    <a:pt x="177773" y="322986"/>
                    <a:pt x="170932" y="318671"/>
                    <a:pt x="166809" y="312039"/>
                  </a:cubicBezTo>
                  <a:lnTo>
                    <a:pt x="166809" y="322326"/>
                  </a:lnTo>
                  <a:lnTo>
                    <a:pt x="149075" y="322326"/>
                  </a:lnTo>
                  <a:lnTo>
                    <a:pt x="149075" y="186595"/>
                  </a:lnTo>
                  <a:lnTo>
                    <a:pt x="166809" y="186595"/>
                  </a:lnTo>
                  <a:lnTo>
                    <a:pt x="166809" y="230886"/>
                  </a:lnTo>
                  <a:cubicBezTo>
                    <a:pt x="170962" y="224334"/>
                    <a:pt x="177809" y="220116"/>
                    <a:pt x="185374" y="219456"/>
                  </a:cubicBezTo>
                  <a:cubicBezTo>
                    <a:pt x="192243" y="219405"/>
                    <a:pt x="198228" y="224271"/>
                    <a:pt x="199783" y="231172"/>
                  </a:cubicBezTo>
                  <a:cubicBezTo>
                    <a:pt x="201409" y="237798"/>
                    <a:pt x="202154" y="244625"/>
                    <a:pt x="201999" y="251460"/>
                  </a:cubicBezTo>
                  <a:close/>
                  <a:moveTo>
                    <a:pt x="134389" y="322326"/>
                  </a:moveTo>
                  <a:lnTo>
                    <a:pt x="115547" y="322326"/>
                  </a:lnTo>
                  <a:lnTo>
                    <a:pt x="115547" y="311182"/>
                  </a:lnTo>
                  <a:cubicBezTo>
                    <a:pt x="111082" y="318131"/>
                    <a:pt x="103896" y="322723"/>
                    <a:pt x="95873" y="323755"/>
                  </a:cubicBezTo>
                  <a:cubicBezTo>
                    <a:pt x="90795" y="324006"/>
                    <a:pt x="86122" y="320909"/>
                    <a:pt x="84236" y="316040"/>
                  </a:cubicBezTo>
                  <a:cubicBezTo>
                    <a:pt x="82785" y="311233"/>
                    <a:pt x="82130" y="306210"/>
                    <a:pt x="82296" y="301181"/>
                  </a:cubicBezTo>
                  <a:lnTo>
                    <a:pt x="82296" y="221171"/>
                  </a:lnTo>
                  <a:lnTo>
                    <a:pt x="100861" y="221171"/>
                  </a:lnTo>
                  <a:lnTo>
                    <a:pt x="100861" y="303181"/>
                  </a:lnTo>
                  <a:cubicBezTo>
                    <a:pt x="100861" y="306038"/>
                    <a:pt x="102524" y="306895"/>
                    <a:pt x="104740" y="306895"/>
                  </a:cubicBezTo>
                  <a:cubicBezTo>
                    <a:pt x="106957" y="306895"/>
                    <a:pt x="111668" y="303752"/>
                    <a:pt x="115547" y="298037"/>
                  </a:cubicBezTo>
                  <a:lnTo>
                    <a:pt x="115547" y="221171"/>
                  </a:lnTo>
                  <a:lnTo>
                    <a:pt x="134389" y="221171"/>
                  </a:lnTo>
                  <a:close/>
                  <a:moveTo>
                    <a:pt x="86729" y="205740"/>
                  </a:moveTo>
                  <a:lnTo>
                    <a:pt x="64285" y="205740"/>
                  </a:lnTo>
                  <a:lnTo>
                    <a:pt x="64285" y="322326"/>
                  </a:lnTo>
                  <a:lnTo>
                    <a:pt x="44612" y="322326"/>
                  </a:lnTo>
                  <a:lnTo>
                    <a:pt x="44612" y="205740"/>
                  </a:lnTo>
                  <a:lnTo>
                    <a:pt x="24107" y="205740"/>
                  </a:lnTo>
                  <a:lnTo>
                    <a:pt x="24107" y="186595"/>
                  </a:lnTo>
                  <a:lnTo>
                    <a:pt x="86729" y="186595"/>
                  </a:lnTo>
                  <a:close/>
                  <a:moveTo>
                    <a:pt x="293439" y="269748"/>
                  </a:moveTo>
                  <a:lnTo>
                    <a:pt x="293439" y="246888"/>
                  </a:lnTo>
                  <a:cubicBezTo>
                    <a:pt x="293312" y="230555"/>
                    <a:pt x="292295" y="214241"/>
                    <a:pt x="290391" y="198025"/>
                  </a:cubicBezTo>
                  <a:cubicBezTo>
                    <a:pt x="288829" y="187663"/>
                    <a:pt x="284833" y="177854"/>
                    <a:pt x="278753" y="169450"/>
                  </a:cubicBezTo>
                  <a:cubicBezTo>
                    <a:pt x="271219" y="160854"/>
                    <a:pt x="260612" y="155799"/>
                    <a:pt x="249382" y="155448"/>
                  </a:cubicBezTo>
                  <a:cubicBezTo>
                    <a:pt x="208372" y="152305"/>
                    <a:pt x="146581" y="152305"/>
                    <a:pt x="146581" y="152305"/>
                  </a:cubicBezTo>
                  <a:lnTo>
                    <a:pt x="146581" y="152305"/>
                  </a:lnTo>
                  <a:cubicBezTo>
                    <a:pt x="146581" y="152305"/>
                    <a:pt x="85067" y="152305"/>
                    <a:pt x="43780" y="155448"/>
                  </a:cubicBezTo>
                  <a:cubicBezTo>
                    <a:pt x="32761" y="155457"/>
                    <a:pt x="22196" y="159980"/>
                    <a:pt x="14409" y="168021"/>
                  </a:cubicBezTo>
                  <a:cubicBezTo>
                    <a:pt x="8440" y="176491"/>
                    <a:pt x="4456" y="186272"/>
                    <a:pt x="2771" y="196596"/>
                  </a:cubicBezTo>
                  <a:cubicBezTo>
                    <a:pt x="1039" y="212824"/>
                    <a:pt x="114" y="229134"/>
                    <a:pt x="0" y="245459"/>
                  </a:cubicBezTo>
                  <a:lnTo>
                    <a:pt x="0" y="269748"/>
                  </a:lnTo>
                  <a:cubicBezTo>
                    <a:pt x="121" y="285979"/>
                    <a:pt x="1045" y="302192"/>
                    <a:pt x="2771" y="318326"/>
                  </a:cubicBezTo>
                  <a:cubicBezTo>
                    <a:pt x="4246" y="329150"/>
                    <a:pt x="8238" y="339442"/>
                    <a:pt x="14409" y="348329"/>
                  </a:cubicBezTo>
                  <a:cubicBezTo>
                    <a:pt x="23372" y="356482"/>
                    <a:pt x="34877" y="361045"/>
                    <a:pt x="46828" y="361188"/>
                  </a:cubicBezTo>
                  <a:cubicBezTo>
                    <a:pt x="70381" y="363474"/>
                    <a:pt x="146581" y="364331"/>
                    <a:pt x="146581" y="364331"/>
                  </a:cubicBezTo>
                  <a:cubicBezTo>
                    <a:pt x="146581" y="364331"/>
                    <a:pt x="208372" y="364331"/>
                    <a:pt x="249382" y="361188"/>
                  </a:cubicBezTo>
                  <a:cubicBezTo>
                    <a:pt x="260405" y="360922"/>
                    <a:pt x="270912" y="356322"/>
                    <a:pt x="278753" y="348329"/>
                  </a:cubicBezTo>
                  <a:cubicBezTo>
                    <a:pt x="285046" y="339514"/>
                    <a:pt x="289053" y="329184"/>
                    <a:pt x="290391" y="318326"/>
                  </a:cubicBezTo>
                  <a:cubicBezTo>
                    <a:pt x="292289" y="302203"/>
                    <a:pt x="293306" y="285987"/>
                    <a:pt x="293439" y="269748"/>
                  </a:cubicBezTo>
                </a:path>
              </a:pathLst>
            </a:custGeom>
            <a:solidFill>
              <a:schemeClr val="bg1"/>
            </a:solidFill>
            <a:ln w="27709" cap="flat">
              <a:noFill/>
              <a:prstDash val="solid"/>
              <a:miter/>
            </a:ln>
          </p:spPr>
          <p:txBody>
            <a:bodyPr rtlCol="0" anchor="ctr"/>
            <a:lstStyle/>
            <a:p>
              <a:endParaRPr lang="nl-NL" noProof="0"/>
            </a:p>
          </p:txBody>
        </p:sp>
      </p:grpSp>
      <p:grpSp>
        <p:nvGrpSpPr>
          <p:cNvPr id="60" name="LinkedIn-2">
            <a:extLst>
              <a:ext uri="{FF2B5EF4-FFF2-40B4-BE49-F238E27FC236}">
                <a16:creationId xmlns:a16="http://schemas.microsoft.com/office/drawing/2014/main" id="{27B67E03-E6AE-644A-92D7-3085BA7550C5}"/>
              </a:ext>
            </a:extLst>
          </p:cNvPr>
          <p:cNvGrpSpPr>
            <a:grpSpLocks noChangeAspect="1"/>
          </p:cNvGrpSpPr>
          <p:nvPr/>
        </p:nvGrpSpPr>
        <p:grpSpPr>
          <a:xfrm>
            <a:off x="8135427" y="5573628"/>
            <a:ext cx="327245" cy="360000"/>
            <a:chOff x="4082950" y="6316660"/>
            <a:chExt cx="618466" cy="680370"/>
          </a:xfrm>
          <a:solidFill>
            <a:schemeClr val="tx2"/>
          </a:solidFill>
        </p:grpSpPr>
        <p:sp>
          <p:nvSpPr>
            <p:cNvPr id="61" name="Freeform 60">
              <a:extLst>
                <a:ext uri="{FF2B5EF4-FFF2-40B4-BE49-F238E27FC236}">
                  <a16:creationId xmlns:a16="http://schemas.microsoft.com/office/drawing/2014/main" id="{27F919FC-FA4D-D64E-999B-F71B8D53447C}"/>
                </a:ext>
              </a:extLst>
            </p:cNvPr>
            <p:cNvSpPr/>
            <p:nvPr/>
          </p:nvSpPr>
          <p:spPr>
            <a:xfrm>
              <a:off x="4082950" y="6316660"/>
              <a:ext cx="618466" cy="680370"/>
            </a:xfrm>
            <a:custGeom>
              <a:avLst/>
              <a:gdLst>
                <a:gd name="connsiteX0" fmla="*/ 0 w 618466"/>
                <a:gd name="connsiteY0" fmla="*/ 42577 h 680370"/>
                <a:gd name="connsiteX1" fmla="*/ 0 w 618466"/>
                <a:gd name="connsiteY1" fmla="*/ 637794 h 680370"/>
                <a:gd name="connsiteX2" fmla="*/ 618467 w 618466"/>
                <a:gd name="connsiteY2" fmla="*/ 680371 h 680370"/>
                <a:gd name="connsiteX3" fmla="*/ 618467 w 618466"/>
                <a:gd name="connsiteY3" fmla="*/ 0 h 680370"/>
                <a:gd name="connsiteX4" fmla="*/ 0 w 618466"/>
                <a:gd name="connsiteY4" fmla="*/ 42577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42577"/>
                  </a:moveTo>
                  <a:lnTo>
                    <a:pt x="0" y="637794"/>
                  </a:lnTo>
                  <a:lnTo>
                    <a:pt x="618467" y="680371"/>
                  </a:lnTo>
                  <a:lnTo>
                    <a:pt x="618467" y="0"/>
                  </a:lnTo>
                  <a:lnTo>
                    <a:pt x="0" y="42577"/>
                  </a:lnTo>
                  <a:close/>
                </a:path>
              </a:pathLst>
            </a:custGeom>
            <a:solidFill>
              <a:schemeClr val="accent4"/>
            </a:solidFill>
            <a:ln w="27709" cap="flat">
              <a:noFill/>
              <a:prstDash val="solid"/>
              <a:miter/>
            </a:ln>
          </p:spPr>
          <p:txBody>
            <a:bodyPr rtlCol="0" anchor="ctr"/>
            <a:lstStyle/>
            <a:p>
              <a:endParaRPr lang="nl-NL" noProof="0"/>
            </a:p>
          </p:txBody>
        </p:sp>
        <p:sp>
          <p:nvSpPr>
            <p:cNvPr id="63" name="Freeform 62">
              <a:extLst>
                <a:ext uri="{FF2B5EF4-FFF2-40B4-BE49-F238E27FC236}">
                  <a16:creationId xmlns:a16="http://schemas.microsoft.com/office/drawing/2014/main" id="{F01B280F-C041-0A47-956C-B5CBA92B3BF1}"/>
                </a:ext>
              </a:extLst>
            </p:cNvPr>
            <p:cNvSpPr/>
            <p:nvPr/>
          </p:nvSpPr>
          <p:spPr>
            <a:xfrm>
              <a:off x="4216879" y="6492536"/>
              <a:ext cx="351256" cy="330757"/>
            </a:xfrm>
            <a:custGeom>
              <a:avLst/>
              <a:gdLst>
                <a:gd name="connsiteX0" fmla="*/ 351257 w 351256"/>
                <a:gd name="connsiteY0" fmla="*/ 328472 h 330757"/>
                <a:gd name="connsiteX1" fmla="*/ 273394 w 351256"/>
                <a:gd name="connsiteY1" fmla="*/ 328472 h 330757"/>
                <a:gd name="connsiteX2" fmla="*/ 273394 w 351256"/>
                <a:gd name="connsiteY2" fmla="*/ 214172 h 330757"/>
                <a:gd name="connsiteX3" fmla="*/ 234602 w 351256"/>
                <a:gd name="connsiteY3" fmla="*/ 163308 h 330757"/>
                <a:gd name="connsiteX4" fmla="*/ 197471 w 351256"/>
                <a:gd name="connsiteY4" fmla="*/ 191883 h 330757"/>
                <a:gd name="connsiteX5" fmla="*/ 195809 w 351256"/>
                <a:gd name="connsiteY5" fmla="*/ 210171 h 330757"/>
                <a:gd name="connsiteX6" fmla="*/ 195809 w 351256"/>
                <a:gd name="connsiteY6" fmla="*/ 330758 h 330757"/>
                <a:gd name="connsiteX7" fmla="*/ 118778 w 351256"/>
                <a:gd name="connsiteY7" fmla="*/ 330758 h 330757"/>
                <a:gd name="connsiteX8" fmla="*/ 118778 w 351256"/>
                <a:gd name="connsiteY8" fmla="*/ 107587 h 330757"/>
                <a:gd name="connsiteX9" fmla="*/ 195809 w 351256"/>
                <a:gd name="connsiteY9" fmla="*/ 107587 h 330757"/>
                <a:gd name="connsiteX10" fmla="*/ 195809 w 351256"/>
                <a:gd name="connsiteY10" fmla="*/ 142734 h 330757"/>
                <a:gd name="connsiteX11" fmla="*/ 264250 w 351256"/>
                <a:gd name="connsiteY11" fmla="*/ 105587 h 330757"/>
                <a:gd name="connsiteX12" fmla="*/ 351257 w 351256"/>
                <a:gd name="connsiteY12" fmla="*/ 206742 h 330757"/>
                <a:gd name="connsiteX13" fmla="*/ 40915 w 351256"/>
                <a:gd name="connsiteY13" fmla="*/ 77583 h 330757"/>
                <a:gd name="connsiteX14" fmla="*/ 40915 w 351256"/>
                <a:gd name="connsiteY14" fmla="*/ 77583 h 330757"/>
                <a:gd name="connsiteX15" fmla="*/ 141 w 351256"/>
                <a:gd name="connsiteY15" fmla="*/ 42194 h 330757"/>
                <a:gd name="connsiteX16" fmla="*/ 34458 w 351256"/>
                <a:gd name="connsiteY16" fmla="*/ 145 h 330757"/>
                <a:gd name="connsiteX17" fmla="*/ 40915 w 351256"/>
                <a:gd name="connsiteY17" fmla="*/ 145 h 330757"/>
                <a:gd name="connsiteX18" fmla="*/ 81689 w 351256"/>
                <a:gd name="connsiteY18" fmla="*/ 35535 h 330757"/>
                <a:gd name="connsiteX19" fmla="*/ 47372 w 351256"/>
                <a:gd name="connsiteY19" fmla="*/ 77583 h 330757"/>
                <a:gd name="connsiteX20" fmla="*/ 40915 w 351256"/>
                <a:gd name="connsiteY20" fmla="*/ 77583 h 330757"/>
                <a:gd name="connsiteX21" fmla="*/ 8218 w 351256"/>
                <a:gd name="connsiteY21" fmla="*/ 328472 h 330757"/>
                <a:gd name="connsiteX22" fmla="*/ 76937 w 351256"/>
                <a:gd name="connsiteY22" fmla="*/ 328472 h 330757"/>
                <a:gd name="connsiteX23" fmla="*/ 76937 w 351256"/>
                <a:gd name="connsiteY23" fmla="*/ 105301 h 330757"/>
                <a:gd name="connsiteX24" fmla="*/ 8218 w 351256"/>
                <a:gd name="connsiteY24" fmla="*/ 105301 h 33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256" h="330757">
                  <a:moveTo>
                    <a:pt x="351257" y="328472"/>
                  </a:moveTo>
                  <a:lnTo>
                    <a:pt x="273394" y="328472"/>
                  </a:lnTo>
                  <a:lnTo>
                    <a:pt x="273394" y="214172"/>
                  </a:lnTo>
                  <a:cubicBezTo>
                    <a:pt x="273394" y="183882"/>
                    <a:pt x="261479" y="163308"/>
                    <a:pt x="234602" y="163308"/>
                  </a:cubicBezTo>
                  <a:cubicBezTo>
                    <a:pt x="217493" y="163422"/>
                    <a:pt x="202446" y="175002"/>
                    <a:pt x="197471" y="191883"/>
                  </a:cubicBezTo>
                  <a:cubicBezTo>
                    <a:pt x="195864" y="197828"/>
                    <a:pt x="195301" y="204022"/>
                    <a:pt x="195809" y="210171"/>
                  </a:cubicBezTo>
                  <a:lnTo>
                    <a:pt x="195809" y="330758"/>
                  </a:lnTo>
                  <a:lnTo>
                    <a:pt x="118778" y="330758"/>
                  </a:lnTo>
                  <a:cubicBezTo>
                    <a:pt x="118778" y="330758"/>
                    <a:pt x="118778" y="126161"/>
                    <a:pt x="118778" y="107587"/>
                  </a:cubicBezTo>
                  <a:lnTo>
                    <a:pt x="195809" y="107587"/>
                  </a:lnTo>
                  <a:lnTo>
                    <a:pt x="195809" y="142734"/>
                  </a:lnTo>
                  <a:cubicBezTo>
                    <a:pt x="209336" y="117320"/>
                    <a:pt x="236277" y="102697"/>
                    <a:pt x="264250" y="105587"/>
                  </a:cubicBezTo>
                  <a:cubicBezTo>
                    <a:pt x="313018" y="105587"/>
                    <a:pt x="351257" y="137591"/>
                    <a:pt x="351257" y="206742"/>
                  </a:cubicBezTo>
                  <a:close/>
                  <a:moveTo>
                    <a:pt x="40915" y="77583"/>
                  </a:moveTo>
                  <a:lnTo>
                    <a:pt x="40915" y="77583"/>
                  </a:lnTo>
                  <a:cubicBezTo>
                    <a:pt x="20179" y="79422"/>
                    <a:pt x="1924" y="63578"/>
                    <a:pt x="141" y="42194"/>
                  </a:cubicBezTo>
                  <a:cubicBezTo>
                    <a:pt x="-1642" y="20810"/>
                    <a:pt x="13722" y="1984"/>
                    <a:pt x="34458" y="145"/>
                  </a:cubicBezTo>
                  <a:cubicBezTo>
                    <a:pt x="36606" y="-45"/>
                    <a:pt x="38767" y="-45"/>
                    <a:pt x="40915" y="145"/>
                  </a:cubicBezTo>
                  <a:cubicBezTo>
                    <a:pt x="61651" y="-1694"/>
                    <a:pt x="79906" y="14151"/>
                    <a:pt x="81689" y="35535"/>
                  </a:cubicBezTo>
                  <a:cubicBezTo>
                    <a:pt x="83472" y="56919"/>
                    <a:pt x="68108" y="75745"/>
                    <a:pt x="47372" y="77583"/>
                  </a:cubicBezTo>
                  <a:cubicBezTo>
                    <a:pt x="45224" y="77774"/>
                    <a:pt x="43063" y="77774"/>
                    <a:pt x="40915" y="77583"/>
                  </a:cubicBezTo>
                  <a:moveTo>
                    <a:pt x="8218" y="328472"/>
                  </a:moveTo>
                  <a:lnTo>
                    <a:pt x="76937" y="328472"/>
                  </a:lnTo>
                  <a:lnTo>
                    <a:pt x="76937" y="105301"/>
                  </a:lnTo>
                  <a:lnTo>
                    <a:pt x="8218" y="105301"/>
                  </a:lnTo>
                  <a:close/>
                </a:path>
              </a:pathLst>
            </a:custGeom>
            <a:solidFill>
              <a:schemeClr val="bg1"/>
            </a:solidFill>
            <a:ln w="27709" cap="flat">
              <a:noFill/>
              <a:prstDash val="solid"/>
              <a:miter/>
            </a:ln>
          </p:spPr>
          <p:txBody>
            <a:bodyPr rtlCol="0" anchor="ctr"/>
            <a:lstStyle/>
            <a:p>
              <a:endParaRPr lang="nl-NL" noProof="0"/>
            </a:p>
          </p:txBody>
        </p:sp>
      </p:grpSp>
      <p:grpSp>
        <p:nvGrpSpPr>
          <p:cNvPr id="64" name="Instagram">
            <a:extLst>
              <a:ext uri="{FF2B5EF4-FFF2-40B4-BE49-F238E27FC236}">
                <a16:creationId xmlns:a16="http://schemas.microsoft.com/office/drawing/2014/main" id="{4D147074-27F4-9B4F-873C-B2C9392DA5BC}"/>
              </a:ext>
            </a:extLst>
          </p:cNvPr>
          <p:cNvGrpSpPr>
            <a:grpSpLocks noChangeAspect="1"/>
          </p:cNvGrpSpPr>
          <p:nvPr/>
        </p:nvGrpSpPr>
        <p:grpSpPr>
          <a:xfrm>
            <a:off x="8143314" y="4645379"/>
            <a:ext cx="327245" cy="360000"/>
            <a:chOff x="3362506" y="5584068"/>
            <a:chExt cx="618466" cy="680370"/>
          </a:xfrm>
          <a:solidFill>
            <a:schemeClr val="tx2"/>
          </a:solidFill>
        </p:grpSpPr>
        <p:sp>
          <p:nvSpPr>
            <p:cNvPr id="65" name="Freeform 64">
              <a:extLst>
                <a:ext uri="{FF2B5EF4-FFF2-40B4-BE49-F238E27FC236}">
                  <a16:creationId xmlns:a16="http://schemas.microsoft.com/office/drawing/2014/main" id="{555D184E-1526-0F47-A2DE-F25DB1DDCF8C}"/>
                </a:ext>
              </a:extLst>
            </p:cNvPr>
            <p:cNvSpPr/>
            <p:nvPr/>
          </p:nvSpPr>
          <p:spPr>
            <a:xfrm>
              <a:off x="3362506" y="5584068"/>
              <a:ext cx="618466" cy="680370"/>
            </a:xfrm>
            <a:custGeom>
              <a:avLst/>
              <a:gdLst>
                <a:gd name="connsiteX0" fmla="*/ 618467 w 618466"/>
                <a:gd name="connsiteY0" fmla="*/ 0 h 680370"/>
                <a:gd name="connsiteX1" fmla="*/ 0 w 618466"/>
                <a:gd name="connsiteY1" fmla="*/ 42577 h 680370"/>
                <a:gd name="connsiteX2" fmla="*/ 0 w 618466"/>
                <a:gd name="connsiteY2" fmla="*/ 637794 h 680370"/>
                <a:gd name="connsiteX3" fmla="*/ 618467 w 618466"/>
                <a:gd name="connsiteY3" fmla="*/ 680371 h 680370"/>
                <a:gd name="connsiteX4" fmla="*/ 618467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618467" y="0"/>
                  </a:moveTo>
                  <a:lnTo>
                    <a:pt x="0" y="42577"/>
                  </a:lnTo>
                  <a:lnTo>
                    <a:pt x="0" y="637794"/>
                  </a:lnTo>
                  <a:lnTo>
                    <a:pt x="618467" y="680371"/>
                  </a:lnTo>
                  <a:lnTo>
                    <a:pt x="618467" y="0"/>
                  </a:lnTo>
                  <a:close/>
                </a:path>
              </a:pathLst>
            </a:custGeom>
            <a:solidFill>
              <a:schemeClr val="accent4"/>
            </a:solidFill>
            <a:ln w="27709" cap="flat">
              <a:noFill/>
              <a:prstDash val="solid"/>
              <a:miter/>
            </a:ln>
          </p:spPr>
          <p:txBody>
            <a:bodyPr rtlCol="0" anchor="ctr"/>
            <a:lstStyle/>
            <a:p>
              <a:endParaRPr lang="nl-NL" noProof="0"/>
            </a:p>
          </p:txBody>
        </p:sp>
        <p:sp>
          <p:nvSpPr>
            <p:cNvPr id="66" name="Freeform 65">
              <a:extLst>
                <a:ext uri="{FF2B5EF4-FFF2-40B4-BE49-F238E27FC236}">
                  <a16:creationId xmlns:a16="http://schemas.microsoft.com/office/drawing/2014/main" id="{E2303B4D-EDB4-3D4E-89D8-49BD0EBCE5A6}"/>
                </a:ext>
              </a:extLst>
            </p:cNvPr>
            <p:cNvSpPr/>
            <p:nvPr/>
          </p:nvSpPr>
          <p:spPr>
            <a:xfrm>
              <a:off x="3517122" y="5764946"/>
              <a:ext cx="309233" cy="318613"/>
            </a:xfrm>
            <a:custGeom>
              <a:avLst/>
              <a:gdLst>
                <a:gd name="connsiteX0" fmla="*/ 273489 w 309233"/>
                <a:gd name="connsiteY0" fmla="*/ 318612 h 318613"/>
                <a:gd name="connsiteX1" fmla="*/ 35745 w 309233"/>
                <a:gd name="connsiteY1" fmla="*/ 318612 h 318613"/>
                <a:gd name="connsiteX2" fmla="*/ 1 w 309233"/>
                <a:gd name="connsiteY2" fmla="*/ 282323 h 318613"/>
                <a:gd name="connsiteX3" fmla="*/ 0 w 309233"/>
                <a:gd name="connsiteY3" fmla="*/ 282036 h 318613"/>
                <a:gd name="connsiteX4" fmla="*/ 0 w 309233"/>
                <a:gd name="connsiteY4" fmla="*/ 36577 h 318613"/>
                <a:gd name="connsiteX5" fmla="*/ 35467 w 309233"/>
                <a:gd name="connsiteY5" fmla="*/ 0 h 318613"/>
                <a:gd name="connsiteX6" fmla="*/ 35745 w 309233"/>
                <a:gd name="connsiteY6" fmla="*/ 1 h 318613"/>
                <a:gd name="connsiteX7" fmla="*/ 273489 w 309233"/>
                <a:gd name="connsiteY7" fmla="*/ 1 h 318613"/>
                <a:gd name="connsiteX8" fmla="*/ 309232 w 309233"/>
                <a:gd name="connsiteY8" fmla="*/ 36290 h 318613"/>
                <a:gd name="connsiteX9" fmla="*/ 309233 w 309233"/>
                <a:gd name="connsiteY9" fmla="*/ 36577 h 318613"/>
                <a:gd name="connsiteX10" fmla="*/ 309233 w 309233"/>
                <a:gd name="connsiteY10" fmla="*/ 282036 h 318613"/>
                <a:gd name="connsiteX11" fmla="*/ 273767 w 309233"/>
                <a:gd name="connsiteY11" fmla="*/ 318614 h 318613"/>
                <a:gd name="connsiteX12" fmla="*/ 273489 w 309233"/>
                <a:gd name="connsiteY12" fmla="*/ 318612 h 318613"/>
                <a:gd name="connsiteX13" fmla="*/ 154617 w 309233"/>
                <a:gd name="connsiteY13" fmla="*/ 98013 h 318613"/>
                <a:gd name="connsiteX14" fmla="*/ 95042 w 309233"/>
                <a:gd name="connsiteY14" fmla="*/ 159450 h 318613"/>
                <a:gd name="connsiteX15" fmla="*/ 154617 w 309233"/>
                <a:gd name="connsiteY15" fmla="*/ 220886 h 318613"/>
                <a:gd name="connsiteX16" fmla="*/ 214191 w 309233"/>
                <a:gd name="connsiteY16" fmla="*/ 159450 h 318613"/>
                <a:gd name="connsiteX17" fmla="*/ 155172 w 309233"/>
                <a:gd name="connsiteY17" fmla="*/ 98013 h 318613"/>
                <a:gd name="connsiteX18" fmla="*/ 154617 w 309233"/>
                <a:gd name="connsiteY18" fmla="*/ 98013 h 318613"/>
                <a:gd name="connsiteX19" fmla="*/ 273489 w 309233"/>
                <a:gd name="connsiteY19" fmla="*/ 47721 h 318613"/>
                <a:gd name="connsiteX20" fmla="*/ 261020 w 309233"/>
                <a:gd name="connsiteY20" fmla="*/ 36577 h 318613"/>
                <a:gd name="connsiteX21" fmla="*/ 226106 w 309233"/>
                <a:gd name="connsiteY21" fmla="*/ 36577 h 318613"/>
                <a:gd name="connsiteX22" fmla="*/ 214191 w 309233"/>
                <a:gd name="connsiteY22" fmla="*/ 48864 h 318613"/>
                <a:gd name="connsiteX23" fmla="*/ 214191 w 309233"/>
                <a:gd name="connsiteY23" fmla="*/ 85726 h 318613"/>
                <a:gd name="connsiteX24" fmla="*/ 226106 w 309233"/>
                <a:gd name="connsiteY24" fmla="*/ 98013 h 318613"/>
                <a:gd name="connsiteX25" fmla="*/ 261020 w 309233"/>
                <a:gd name="connsiteY25" fmla="*/ 98013 h 318613"/>
                <a:gd name="connsiteX26" fmla="*/ 272935 w 309233"/>
                <a:gd name="connsiteY26" fmla="*/ 85726 h 318613"/>
                <a:gd name="connsiteX27" fmla="*/ 273489 w 309233"/>
                <a:gd name="connsiteY27" fmla="*/ 133446 h 318613"/>
                <a:gd name="connsiteX28" fmla="*/ 245780 w 309233"/>
                <a:gd name="connsiteY28" fmla="*/ 133446 h 318613"/>
                <a:gd name="connsiteX29" fmla="*/ 177662 w 309233"/>
                <a:gd name="connsiteY29" fmla="*/ 252938 h 318613"/>
                <a:gd name="connsiteX30" fmla="*/ 61791 w 309233"/>
                <a:gd name="connsiteY30" fmla="*/ 182692 h 318613"/>
                <a:gd name="connsiteX31" fmla="*/ 61791 w 309233"/>
                <a:gd name="connsiteY31" fmla="*/ 133446 h 318613"/>
                <a:gd name="connsiteX32" fmla="*/ 34082 w 309233"/>
                <a:gd name="connsiteY32" fmla="*/ 133446 h 318613"/>
                <a:gd name="connsiteX33" fmla="*/ 34082 w 309233"/>
                <a:gd name="connsiteY33" fmla="*/ 268320 h 318613"/>
                <a:gd name="connsiteX34" fmla="*/ 45997 w 309233"/>
                <a:gd name="connsiteY34" fmla="*/ 280608 h 318613"/>
                <a:gd name="connsiteX35" fmla="*/ 261020 w 309233"/>
                <a:gd name="connsiteY35" fmla="*/ 280608 h 318613"/>
                <a:gd name="connsiteX36" fmla="*/ 272935 w 309233"/>
                <a:gd name="connsiteY36" fmla="*/ 268320 h 31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9233" h="318613">
                  <a:moveTo>
                    <a:pt x="273489" y="318612"/>
                  </a:moveTo>
                  <a:lnTo>
                    <a:pt x="35745" y="318612"/>
                  </a:lnTo>
                  <a:cubicBezTo>
                    <a:pt x="16157" y="318770"/>
                    <a:pt x="154" y="302523"/>
                    <a:pt x="1" y="282323"/>
                  </a:cubicBezTo>
                  <a:cubicBezTo>
                    <a:pt x="0" y="282228"/>
                    <a:pt x="0" y="282132"/>
                    <a:pt x="0" y="282036"/>
                  </a:cubicBezTo>
                  <a:lnTo>
                    <a:pt x="0" y="36577"/>
                  </a:lnTo>
                  <a:cubicBezTo>
                    <a:pt x="-1" y="16377"/>
                    <a:pt x="15878" y="1"/>
                    <a:pt x="35467" y="0"/>
                  </a:cubicBezTo>
                  <a:cubicBezTo>
                    <a:pt x="35559" y="0"/>
                    <a:pt x="35652" y="0"/>
                    <a:pt x="35745" y="1"/>
                  </a:cubicBezTo>
                  <a:lnTo>
                    <a:pt x="273489" y="1"/>
                  </a:lnTo>
                  <a:cubicBezTo>
                    <a:pt x="293076" y="-157"/>
                    <a:pt x="309079" y="16091"/>
                    <a:pt x="309232" y="36290"/>
                  </a:cubicBezTo>
                  <a:cubicBezTo>
                    <a:pt x="309233" y="36386"/>
                    <a:pt x="309234" y="36482"/>
                    <a:pt x="309233" y="36577"/>
                  </a:cubicBezTo>
                  <a:lnTo>
                    <a:pt x="309233" y="282036"/>
                  </a:lnTo>
                  <a:cubicBezTo>
                    <a:pt x="309234" y="302237"/>
                    <a:pt x="293355" y="318613"/>
                    <a:pt x="273767" y="318614"/>
                  </a:cubicBezTo>
                  <a:cubicBezTo>
                    <a:pt x="273674" y="318614"/>
                    <a:pt x="273581" y="318613"/>
                    <a:pt x="273489" y="318612"/>
                  </a:cubicBezTo>
                  <a:moveTo>
                    <a:pt x="154617" y="98013"/>
                  </a:moveTo>
                  <a:cubicBezTo>
                    <a:pt x="121715" y="98013"/>
                    <a:pt x="95042" y="125519"/>
                    <a:pt x="95042" y="159450"/>
                  </a:cubicBezTo>
                  <a:cubicBezTo>
                    <a:pt x="95042" y="193380"/>
                    <a:pt x="121715" y="220886"/>
                    <a:pt x="154617" y="220886"/>
                  </a:cubicBezTo>
                  <a:cubicBezTo>
                    <a:pt x="187519" y="220886"/>
                    <a:pt x="214191" y="193380"/>
                    <a:pt x="214191" y="159450"/>
                  </a:cubicBezTo>
                  <a:cubicBezTo>
                    <a:pt x="214345" y="125678"/>
                    <a:pt x="187921" y="98172"/>
                    <a:pt x="155172" y="98013"/>
                  </a:cubicBezTo>
                  <a:cubicBezTo>
                    <a:pt x="154987" y="98013"/>
                    <a:pt x="154802" y="98013"/>
                    <a:pt x="154617" y="98013"/>
                  </a:cubicBezTo>
                  <a:moveTo>
                    <a:pt x="273489" y="47721"/>
                  </a:moveTo>
                  <a:cubicBezTo>
                    <a:pt x="272903" y="41160"/>
                    <a:pt x="267401" y="36243"/>
                    <a:pt x="261020" y="36577"/>
                  </a:cubicBezTo>
                  <a:lnTo>
                    <a:pt x="226106" y="36577"/>
                  </a:lnTo>
                  <a:cubicBezTo>
                    <a:pt x="219526" y="36577"/>
                    <a:pt x="214191" y="42078"/>
                    <a:pt x="214191" y="48864"/>
                  </a:cubicBezTo>
                  <a:lnTo>
                    <a:pt x="214191" y="85726"/>
                  </a:lnTo>
                  <a:cubicBezTo>
                    <a:pt x="214191" y="92512"/>
                    <a:pt x="219526" y="98013"/>
                    <a:pt x="226106" y="98013"/>
                  </a:cubicBezTo>
                  <a:lnTo>
                    <a:pt x="261020" y="98013"/>
                  </a:lnTo>
                  <a:cubicBezTo>
                    <a:pt x="267600" y="98013"/>
                    <a:pt x="272935" y="92512"/>
                    <a:pt x="272935" y="85726"/>
                  </a:cubicBezTo>
                  <a:close/>
                  <a:moveTo>
                    <a:pt x="273489" y="133446"/>
                  </a:moveTo>
                  <a:lnTo>
                    <a:pt x="245780" y="133446"/>
                  </a:lnTo>
                  <a:cubicBezTo>
                    <a:pt x="258966" y="185841"/>
                    <a:pt x="228469" y="239339"/>
                    <a:pt x="177662" y="252938"/>
                  </a:cubicBezTo>
                  <a:cubicBezTo>
                    <a:pt x="126855" y="266537"/>
                    <a:pt x="74978" y="235086"/>
                    <a:pt x="61791" y="182692"/>
                  </a:cubicBezTo>
                  <a:cubicBezTo>
                    <a:pt x="57727" y="166544"/>
                    <a:pt x="57727" y="149594"/>
                    <a:pt x="61791" y="133446"/>
                  </a:cubicBezTo>
                  <a:lnTo>
                    <a:pt x="34082" y="133446"/>
                  </a:lnTo>
                  <a:lnTo>
                    <a:pt x="34082" y="268320"/>
                  </a:lnTo>
                  <a:cubicBezTo>
                    <a:pt x="34082" y="275106"/>
                    <a:pt x="39417" y="280608"/>
                    <a:pt x="45997" y="280608"/>
                  </a:cubicBezTo>
                  <a:lnTo>
                    <a:pt x="261020" y="280608"/>
                  </a:lnTo>
                  <a:cubicBezTo>
                    <a:pt x="267600" y="280608"/>
                    <a:pt x="272935" y="275106"/>
                    <a:pt x="272935" y="268320"/>
                  </a:cubicBezTo>
                  <a:close/>
                </a:path>
              </a:pathLst>
            </a:custGeom>
            <a:solidFill>
              <a:schemeClr val="bg1"/>
            </a:solidFill>
            <a:ln w="27709" cap="flat">
              <a:noFill/>
              <a:prstDash val="solid"/>
              <a:miter/>
            </a:ln>
          </p:spPr>
          <p:txBody>
            <a:bodyPr rtlCol="0" anchor="ctr"/>
            <a:lstStyle/>
            <a:p>
              <a:endParaRPr lang="nl-NL" noProof="0"/>
            </a:p>
          </p:txBody>
        </p:sp>
      </p:grpSp>
      <p:grpSp>
        <p:nvGrpSpPr>
          <p:cNvPr id="67" name="web-2">
            <a:extLst>
              <a:ext uri="{FF2B5EF4-FFF2-40B4-BE49-F238E27FC236}">
                <a16:creationId xmlns:a16="http://schemas.microsoft.com/office/drawing/2014/main" id="{FEE7BDA1-6374-5244-811F-F4548CD89A76}"/>
              </a:ext>
            </a:extLst>
          </p:cNvPr>
          <p:cNvGrpSpPr>
            <a:grpSpLocks noChangeAspect="1"/>
          </p:cNvGrpSpPr>
          <p:nvPr/>
        </p:nvGrpSpPr>
        <p:grpSpPr>
          <a:xfrm>
            <a:off x="695325" y="6084275"/>
            <a:ext cx="327245" cy="360000"/>
            <a:chOff x="4082950" y="2940332"/>
            <a:chExt cx="618466" cy="680370"/>
          </a:xfrm>
          <a:solidFill>
            <a:schemeClr val="tx2"/>
          </a:solidFill>
        </p:grpSpPr>
        <p:sp>
          <p:nvSpPr>
            <p:cNvPr id="68" name="Freeform 67">
              <a:extLst>
                <a:ext uri="{FF2B5EF4-FFF2-40B4-BE49-F238E27FC236}">
                  <a16:creationId xmlns:a16="http://schemas.microsoft.com/office/drawing/2014/main" id="{8D1AE93A-A69D-0742-98D2-E8D471572116}"/>
                </a:ext>
              </a:extLst>
            </p:cNvPr>
            <p:cNvSpPr/>
            <p:nvPr/>
          </p:nvSpPr>
          <p:spPr>
            <a:xfrm>
              <a:off x="4082950" y="2940332"/>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4"/>
            </a:solidFill>
            <a:ln w="27709" cap="flat">
              <a:noFill/>
              <a:prstDash val="solid"/>
              <a:miter/>
            </a:ln>
          </p:spPr>
          <p:txBody>
            <a:bodyPr rtlCol="0" anchor="ctr"/>
            <a:lstStyle/>
            <a:p>
              <a:endParaRPr lang="nl-NL" noProof="0"/>
            </a:p>
          </p:txBody>
        </p:sp>
        <p:sp>
          <p:nvSpPr>
            <p:cNvPr id="69" name="Freeform 68">
              <a:extLst>
                <a:ext uri="{FF2B5EF4-FFF2-40B4-BE49-F238E27FC236}">
                  <a16:creationId xmlns:a16="http://schemas.microsoft.com/office/drawing/2014/main" id="{2BBA7345-CFE9-104C-A6A0-173035854866}"/>
                </a:ext>
              </a:extLst>
            </p:cNvPr>
            <p:cNvSpPr/>
            <p:nvPr/>
          </p:nvSpPr>
          <p:spPr>
            <a:xfrm>
              <a:off x="4227314" y="3100923"/>
              <a:ext cx="328352" cy="360902"/>
            </a:xfrm>
            <a:custGeom>
              <a:avLst/>
              <a:gdLst>
                <a:gd name="connsiteX0" fmla="*/ 283187 w 328352"/>
                <a:gd name="connsiteY0" fmla="*/ 121158 h 360902"/>
                <a:gd name="connsiteX1" fmla="*/ 211975 w 328352"/>
                <a:gd name="connsiteY1" fmla="*/ 47435 h 360902"/>
                <a:gd name="connsiteX2" fmla="*/ 222504 w 328352"/>
                <a:gd name="connsiteY2" fmla="*/ 110014 h 360902"/>
                <a:gd name="connsiteX3" fmla="*/ 283187 w 328352"/>
                <a:gd name="connsiteY3" fmla="*/ 121158 h 360902"/>
                <a:gd name="connsiteX4" fmla="*/ 200060 w 328352"/>
                <a:gd name="connsiteY4" fmla="*/ 108013 h 360902"/>
                <a:gd name="connsiteX5" fmla="*/ 186482 w 328352"/>
                <a:gd name="connsiteY5" fmla="*/ 39434 h 360902"/>
                <a:gd name="connsiteX6" fmla="*/ 143256 w 328352"/>
                <a:gd name="connsiteY6" fmla="*/ 39434 h 360902"/>
                <a:gd name="connsiteX7" fmla="*/ 129401 w 328352"/>
                <a:gd name="connsiteY7" fmla="*/ 107442 h 360902"/>
                <a:gd name="connsiteX8" fmla="*/ 164869 w 328352"/>
                <a:gd name="connsiteY8" fmla="*/ 107442 h 360902"/>
                <a:gd name="connsiteX9" fmla="*/ 200060 w 328352"/>
                <a:gd name="connsiteY9" fmla="*/ 107442 h 360902"/>
                <a:gd name="connsiteX10" fmla="*/ 105017 w 328352"/>
                <a:gd name="connsiteY10" fmla="*/ 169450 h 360902"/>
                <a:gd name="connsiteX11" fmla="*/ 105017 w 328352"/>
                <a:gd name="connsiteY11" fmla="*/ 132874 h 360902"/>
                <a:gd name="connsiteX12" fmla="*/ 39070 w 328352"/>
                <a:gd name="connsiteY12" fmla="*/ 147161 h 360902"/>
                <a:gd name="connsiteX13" fmla="*/ 37130 w 328352"/>
                <a:gd name="connsiteY13" fmla="*/ 169450 h 360902"/>
                <a:gd name="connsiteX14" fmla="*/ 39070 w 328352"/>
                <a:gd name="connsiteY14" fmla="*/ 192024 h 360902"/>
                <a:gd name="connsiteX15" fmla="*/ 105017 w 328352"/>
                <a:gd name="connsiteY15" fmla="*/ 206026 h 360902"/>
                <a:gd name="connsiteX16" fmla="*/ 105017 w 328352"/>
                <a:gd name="connsiteY16" fmla="*/ 169450 h 360902"/>
                <a:gd name="connsiteX17" fmla="*/ 108065 w 328352"/>
                <a:gd name="connsiteY17" fmla="*/ 228886 h 360902"/>
                <a:gd name="connsiteX18" fmla="*/ 47383 w 328352"/>
                <a:gd name="connsiteY18" fmla="*/ 218027 h 360902"/>
                <a:gd name="connsiteX19" fmla="*/ 118872 w 328352"/>
                <a:gd name="connsiteY19" fmla="*/ 291465 h 360902"/>
                <a:gd name="connsiteX20" fmla="*/ 108065 w 328352"/>
                <a:gd name="connsiteY20" fmla="*/ 228886 h 360902"/>
                <a:gd name="connsiteX21" fmla="*/ 46551 w 328352"/>
                <a:gd name="connsiteY21" fmla="*/ 121158 h 360902"/>
                <a:gd name="connsiteX22" fmla="*/ 107234 w 328352"/>
                <a:gd name="connsiteY22" fmla="*/ 110014 h 360902"/>
                <a:gd name="connsiteX23" fmla="*/ 118041 w 328352"/>
                <a:gd name="connsiteY23" fmla="*/ 47435 h 360902"/>
                <a:gd name="connsiteX24" fmla="*/ 46551 w 328352"/>
                <a:gd name="connsiteY24" fmla="*/ 121158 h 360902"/>
                <a:gd name="connsiteX25" fmla="*/ 328353 w 328352"/>
                <a:gd name="connsiteY25" fmla="*/ 200025 h 360902"/>
                <a:gd name="connsiteX26" fmla="*/ 328353 w 328352"/>
                <a:gd name="connsiteY26" fmla="*/ 200025 h 360902"/>
                <a:gd name="connsiteX27" fmla="*/ 316992 w 328352"/>
                <a:gd name="connsiteY27" fmla="*/ 239459 h 360902"/>
                <a:gd name="connsiteX28" fmla="*/ 286235 w 328352"/>
                <a:gd name="connsiteY28" fmla="*/ 210884 h 360902"/>
                <a:gd name="connsiteX29" fmla="*/ 273212 w 328352"/>
                <a:gd name="connsiteY29" fmla="*/ 198596 h 360902"/>
                <a:gd name="connsiteX30" fmla="*/ 290391 w 328352"/>
                <a:gd name="connsiteY30" fmla="*/ 193739 h 360902"/>
                <a:gd name="connsiteX31" fmla="*/ 292331 w 328352"/>
                <a:gd name="connsiteY31" fmla="*/ 171164 h 360902"/>
                <a:gd name="connsiteX32" fmla="*/ 290391 w 328352"/>
                <a:gd name="connsiteY32" fmla="*/ 148876 h 360902"/>
                <a:gd name="connsiteX33" fmla="*/ 224444 w 328352"/>
                <a:gd name="connsiteY33" fmla="*/ 134588 h 360902"/>
                <a:gd name="connsiteX34" fmla="*/ 224444 w 328352"/>
                <a:gd name="connsiteY34" fmla="*/ 153448 h 360902"/>
                <a:gd name="connsiteX35" fmla="*/ 210866 w 328352"/>
                <a:gd name="connsiteY35" fmla="*/ 140303 h 360902"/>
                <a:gd name="connsiteX36" fmla="*/ 201445 w 328352"/>
                <a:gd name="connsiteY36" fmla="*/ 132588 h 360902"/>
                <a:gd name="connsiteX37" fmla="*/ 201445 w 328352"/>
                <a:gd name="connsiteY37" fmla="*/ 132588 h 360902"/>
                <a:gd name="connsiteX38" fmla="*/ 164038 w 328352"/>
                <a:gd name="connsiteY38" fmla="*/ 132588 h 360902"/>
                <a:gd name="connsiteX39" fmla="*/ 126631 w 328352"/>
                <a:gd name="connsiteY39" fmla="*/ 132588 h 360902"/>
                <a:gd name="connsiteX40" fmla="*/ 126631 w 328352"/>
                <a:gd name="connsiteY40" fmla="*/ 171164 h 360902"/>
                <a:gd name="connsiteX41" fmla="*/ 126631 w 328352"/>
                <a:gd name="connsiteY41" fmla="*/ 209741 h 360902"/>
                <a:gd name="connsiteX42" fmla="*/ 164038 w 328352"/>
                <a:gd name="connsiteY42" fmla="*/ 209741 h 360902"/>
                <a:gd name="connsiteX43" fmla="*/ 164038 w 328352"/>
                <a:gd name="connsiteY43" fmla="*/ 209741 h 360902"/>
                <a:gd name="connsiteX44" fmla="*/ 164038 w 328352"/>
                <a:gd name="connsiteY44" fmla="*/ 232601 h 360902"/>
                <a:gd name="connsiteX45" fmla="*/ 164038 w 328352"/>
                <a:gd name="connsiteY45" fmla="*/ 232601 h 360902"/>
                <a:gd name="connsiteX46" fmla="*/ 128570 w 328352"/>
                <a:gd name="connsiteY46" fmla="*/ 232601 h 360902"/>
                <a:gd name="connsiteX47" fmla="*/ 142425 w 328352"/>
                <a:gd name="connsiteY47" fmla="*/ 300609 h 360902"/>
                <a:gd name="connsiteX48" fmla="*/ 164038 w 328352"/>
                <a:gd name="connsiteY48" fmla="*/ 302609 h 360902"/>
                <a:gd name="connsiteX49" fmla="*/ 164038 w 328352"/>
                <a:gd name="connsiteY49" fmla="*/ 302609 h 360902"/>
                <a:gd name="connsiteX50" fmla="*/ 164038 w 328352"/>
                <a:gd name="connsiteY50" fmla="*/ 342329 h 360902"/>
                <a:gd name="connsiteX51" fmla="*/ 147689 w 328352"/>
                <a:gd name="connsiteY51" fmla="*/ 342329 h 360902"/>
                <a:gd name="connsiteX52" fmla="*/ 143533 w 328352"/>
                <a:gd name="connsiteY52" fmla="*/ 342329 h 360902"/>
                <a:gd name="connsiteX53" fmla="*/ 140208 w 328352"/>
                <a:gd name="connsiteY53" fmla="*/ 342329 h 360902"/>
                <a:gd name="connsiteX54" fmla="*/ 135497 w 328352"/>
                <a:gd name="connsiteY54" fmla="*/ 342329 h 360902"/>
                <a:gd name="connsiteX55" fmla="*/ 133835 w 328352"/>
                <a:gd name="connsiteY55" fmla="*/ 342329 h 360902"/>
                <a:gd name="connsiteX56" fmla="*/ 0 w 328352"/>
                <a:gd name="connsiteY56" fmla="*/ 204311 h 360902"/>
                <a:gd name="connsiteX57" fmla="*/ 0 w 328352"/>
                <a:gd name="connsiteY57" fmla="*/ 204311 h 360902"/>
                <a:gd name="connsiteX58" fmla="*/ 0 w 328352"/>
                <a:gd name="connsiteY58" fmla="*/ 197168 h 360902"/>
                <a:gd name="connsiteX59" fmla="*/ 0 w 328352"/>
                <a:gd name="connsiteY59" fmla="*/ 197168 h 360902"/>
                <a:gd name="connsiteX60" fmla="*/ 0 w 328352"/>
                <a:gd name="connsiteY60" fmla="*/ 190310 h 360902"/>
                <a:gd name="connsiteX61" fmla="*/ 0 w 328352"/>
                <a:gd name="connsiteY61" fmla="*/ 182309 h 360902"/>
                <a:gd name="connsiteX62" fmla="*/ 0 w 328352"/>
                <a:gd name="connsiteY62" fmla="*/ 176879 h 360902"/>
                <a:gd name="connsiteX63" fmla="*/ 0 w 328352"/>
                <a:gd name="connsiteY63" fmla="*/ 160877 h 360902"/>
                <a:gd name="connsiteX64" fmla="*/ 0 w 328352"/>
                <a:gd name="connsiteY64" fmla="*/ 155734 h 360902"/>
                <a:gd name="connsiteX65" fmla="*/ 0 w 328352"/>
                <a:gd name="connsiteY65" fmla="*/ 153734 h 360902"/>
                <a:gd name="connsiteX66" fmla="*/ 0 w 328352"/>
                <a:gd name="connsiteY66" fmla="*/ 147161 h 360902"/>
                <a:gd name="connsiteX67" fmla="*/ 0 w 328352"/>
                <a:gd name="connsiteY67" fmla="*/ 147161 h 360902"/>
                <a:gd name="connsiteX68" fmla="*/ 0 w 328352"/>
                <a:gd name="connsiteY68" fmla="*/ 140303 h 360902"/>
                <a:gd name="connsiteX69" fmla="*/ 0 w 328352"/>
                <a:gd name="connsiteY69" fmla="*/ 140303 h 360902"/>
                <a:gd name="connsiteX70" fmla="*/ 148521 w 328352"/>
                <a:gd name="connsiteY70" fmla="*/ 0 h 360902"/>
                <a:gd name="connsiteX71" fmla="*/ 148521 w 328352"/>
                <a:gd name="connsiteY71" fmla="*/ 0 h 360902"/>
                <a:gd name="connsiteX72" fmla="*/ 155448 w 328352"/>
                <a:gd name="connsiteY72" fmla="*/ 0 h 360902"/>
                <a:gd name="connsiteX73" fmla="*/ 170965 w 328352"/>
                <a:gd name="connsiteY73" fmla="*/ 0 h 360902"/>
                <a:gd name="connsiteX74" fmla="*/ 177892 w 328352"/>
                <a:gd name="connsiteY74" fmla="*/ 0 h 360902"/>
                <a:gd name="connsiteX75" fmla="*/ 177892 w 328352"/>
                <a:gd name="connsiteY75" fmla="*/ 0 h 360902"/>
                <a:gd name="connsiteX76" fmla="*/ 326413 w 328352"/>
                <a:gd name="connsiteY76" fmla="*/ 140303 h 360902"/>
                <a:gd name="connsiteX77" fmla="*/ 326413 w 328352"/>
                <a:gd name="connsiteY77" fmla="*/ 140303 h 360902"/>
                <a:gd name="connsiteX78" fmla="*/ 326413 w 328352"/>
                <a:gd name="connsiteY78" fmla="*/ 147161 h 360902"/>
                <a:gd name="connsiteX79" fmla="*/ 326413 w 328352"/>
                <a:gd name="connsiteY79" fmla="*/ 147161 h 360902"/>
                <a:gd name="connsiteX80" fmla="*/ 326413 w 328352"/>
                <a:gd name="connsiteY80" fmla="*/ 153734 h 360902"/>
                <a:gd name="connsiteX81" fmla="*/ 326413 w 328352"/>
                <a:gd name="connsiteY81" fmla="*/ 156305 h 360902"/>
                <a:gd name="connsiteX82" fmla="*/ 326413 w 328352"/>
                <a:gd name="connsiteY82" fmla="*/ 161449 h 360902"/>
                <a:gd name="connsiteX83" fmla="*/ 326413 w 328352"/>
                <a:gd name="connsiteY83" fmla="*/ 169450 h 360902"/>
                <a:gd name="connsiteX84" fmla="*/ 326413 w 328352"/>
                <a:gd name="connsiteY84" fmla="*/ 177737 h 360902"/>
                <a:gd name="connsiteX85" fmla="*/ 326413 w 328352"/>
                <a:gd name="connsiteY85" fmla="*/ 181737 h 360902"/>
                <a:gd name="connsiteX86" fmla="*/ 326413 w 328352"/>
                <a:gd name="connsiteY86" fmla="*/ 185738 h 360902"/>
                <a:gd name="connsiteX87" fmla="*/ 326413 w 328352"/>
                <a:gd name="connsiteY87" fmla="*/ 190881 h 360902"/>
                <a:gd name="connsiteX88" fmla="*/ 326413 w 328352"/>
                <a:gd name="connsiteY88" fmla="*/ 193739 h 360902"/>
                <a:gd name="connsiteX89" fmla="*/ 326413 w 328352"/>
                <a:gd name="connsiteY89" fmla="*/ 198882 h 360902"/>
                <a:gd name="connsiteX90" fmla="*/ 326413 w 328352"/>
                <a:gd name="connsiteY90" fmla="*/ 198882 h 360902"/>
                <a:gd name="connsiteX91" fmla="*/ 191193 w 328352"/>
                <a:gd name="connsiteY91" fmla="*/ 158591 h 360902"/>
                <a:gd name="connsiteX92" fmla="*/ 191193 w 328352"/>
                <a:gd name="connsiteY92" fmla="*/ 342329 h 360902"/>
                <a:gd name="connsiteX93" fmla="*/ 238575 w 328352"/>
                <a:gd name="connsiteY93" fmla="*/ 296609 h 360902"/>
                <a:gd name="connsiteX94" fmla="*/ 271272 w 328352"/>
                <a:gd name="connsiteY94" fmla="*/ 360902 h 360902"/>
                <a:gd name="connsiteX95" fmla="*/ 295379 w 328352"/>
                <a:gd name="connsiteY95" fmla="*/ 348329 h 360902"/>
                <a:gd name="connsiteX96" fmla="*/ 263513 w 328352"/>
                <a:gd name="connsiteY96" fmla="*/ 284893 h 360902"/>
                <a:gd name="connsiteX97" fmla="*/ 326690 w 328352"/>
                <a:gd name="connsiteY97" fmla="*/ 284893 h 3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28352" h="360902">
                  <a:moveTo>
                    <a:pt x="283187" y="121158"/>
                  </a:moveTo>
                  <a:cubicBezTo>
                    <a:pt x="270322" y="87509"/>
                    <a:pt x="244555" y="60832"/>
                    <a:pt x="211975" y="47435"/>
                  </a:cubicBezTo>
                  <a:cubicBezTo>
                    <a:pt x="217087" y="67974"/>
                    <a:pt x="220609" y="88899"/>
                    <a:pt x="222504" y="110014"/>
                  </a:cubicBezTo>
                  <a:cubicBezTo>
                    <a:pt x="243006" y="111913"/>
                    <a:pt x="263308" y="115641"/>
                    <a:pt x="283187" y="121158"/>
                  </a:cubicBezTo>
                  <a:moveTo>
                    <a:pt x="200060" y="108013"/>
                  </a:moveTo>
                  <a:cubicBezTo>
                    <a:pt x="197848" y="84731"/>
                    <a:pt x="193296" y="61747"/>
                    <a:pt x="186482" y="39434"/>
                  </a:cubicBezTo>
                  <a:cubicBezTo>
                    <a:pt x="172190" y="36766"/>
                    <a:pt x="157548" y="36766"/>
                    <a:pt x="143256" y="39434"/>
                  </a:cubicBezTo>
                  <a:cubicBezTo>
                    <a:pt x="136501" y="61584"/>
                    <a:pt x="131862" y="84361"/>
                    <a:pt x="129401" y="107442"/>
                  </a:cubicBezTo>
                  <a:cubicBezTo>
                    <a:pt x="141039" y="107442"/>
                    <a:pt x="152677" y="107442"/>
                    <a:pt x="164869" y="107442"/>
                  </a:cubicBezTo>
                  <a:cubicBezTo>
                    <a:pt x="177061" y="107442"/>
                    <a:pt x="188699" y="107442"/>
                    <a:pt x="200060" y="107442"/>
                  </a:cubicBezTo>
                  <a:moveTo>
                    <a:pt x="105017" y="169450"/>
                  </a:moveTo>
                  <a:cubicBezTo>
                    <a:pt x="105017" y="156877"/>
                    <a:pt x="105017" y="144875"/>
                    <a:pt x="105017" y="132874"/>
                  </a:cubicBezTo>
                  <a:cubicBezTo>
                    <a:pt x="82636" y="135411"/>
                    <a:pt x="60549" y="140195"/>
                    <a:pt x="39070" y="147161"/>
                  </a:cubicBezTo>
                  <a:cubicBezTo>
                    <a:pt x="37850" y="154525"/>
                    <a:pt x="37201" y="161980"/>
                    <a:pt x="37130" y="169450"/>
                  </a:cubicBezTo>
                  <a:cubicBezTo>
                    <a:pt x="37214" y="177014"/>
                    <a:pt x="37863" y="184563"/>
                    <a:pt x="39070" y="192024"/>
                  </a:cubicBezTo>
                  <a:cubicBezTo>
                    <a:pt x="60596" y="198739"/>
                    <a:pt x="82670" y="203425"/>
                    <a:pt x="105017" y="206026"/>
                  </a:cubicBezTo>
                  <a:cubicBezTo>
                    <a:pt x="105017" y="194024"/>
                    <a:pt x="105017" y="182023"/>
                    <a:pt x="105017" y="169450"/>
                  </a:cubicBezTo>
                  <a:moveTo>
                    <a:pt x="108065" y="228886"/>
                  </a:moveTo>
                  <a:cubicBezTo>
                    <a:pt x="87591" y="226931"/>
                    <a:pt x="67299" y="223299"/>
                    <a:pt x="47383" y="218027"/>
                  </a:cubicBezTo>
                  <a:cubicBezTo>
                    <a:pt x="60374" y="251626"/>
                    <a:pt x="86242" y="278198"/>
                    <a:pt x="118872" y="291465"/>
                  </a:cubicBezTo>
                  <a:cubicBezTo>
                    <a:pt x="113522" y="270965"/>
                    <a:pt x="109907" y="250028"/>
                    <a:pt x="108065" y="228886"/>
                  </a:cubicBezTo>
                  <a:moveTo>
                    <a:pt x="46551" y="121158"/>
                  </a:moveTo>
                  <a:cubicBezTo>
                    <a:pt x="66428" y="115641"/>
                    <a:pt x="86732" y="111913"/>
                    <a:pt x="107234" y="110014"/>
                  </a:cubicBezTo>
                  <a:cubicBezTo>
                    <a:pt x="109212" y="88890"/>
                    <a:pt x="112826" y="67964"/>
                    <a:pt x="118041" y="47435"/>
                  </a:cubicBezTo>
                  <a:cubicBezTo>
                    <a:pt x="85393" y="60824"/>
                    <a:pt x="59535" y="87490"/>
                    <a:pt x="46551" y="121158"/>
                  </a:cubicBezTo>
                  <a:moveTo>
                    <a:pt x="328353" y="200025"/>
                  </a:moveTo>
                  <a:lnTo>
                    <a:pt x="328353" y="200025"/>
                  </a:lnTo>
                  <a:cubicBezTo>
                    <a:pt x="326114" y="213592"/>
                    <a:pt x="322301" y="226831"/>
                    <a:pt x="316992" y="239459"/>
                  </a:cubicBezTo>
                  <a:lnTo>
                    <a:pt x="286235" y="210884"/>
                  </a:lnTo>
                  <a:lnTo>
                    <a:pt x="273212" y="198596"/>
                  </a:lnTo>
                  <a:cubicBezTo>
                    <a:pt x="279585" y="198596"/>
                    <a:pt x="285127" y="195453"/>
                    <a:pt x="290391" y="193739"/>
                  </a:cubicBezTo>
                  <a:cubicBezTo>
                    <a:pt x="291599" y="186278"/>
                    <a:pt x="292248" y="178728"/>
                    <a:pt x="292331" y="171164"/>
                  </a:cubicBezTo>
                  <a:cubicBezTo>
                    <a:pt x="292259" y="163695"/>
                    <a:pt x="291610" y="156240"/>
                    <a:pt x="290391" y="148876"/>
                  </a:cubicBezTo>
                  <a:cubicBezTo>
                    <a:pt x="268911" y="141909"/>
                    <a:pt x="246824" y="137126"/>
                    <a:pt x="224444" y="134588"/>
                  </a:cubicBezTo>
                  <a:cubicBezTo>
                    <a:pt x="224444" y="140875"/>
                    <a:pt x="224444" y="146876"/>
                    <a:pt x="224444" y="153448"/>
                  </a:cubicBezTo>
                  <a:lnTo>
                    <a:pt x="210866" y="140303"/>
                  </a:lnTo>
                  <a:cubicBezTo>
                    <a:pt x="208195" y="137177"/>
                    <a:pt x="205003" y="134563"/>
                    <a:pt x="201445" y="132588"/>
                  </a:cubicBezTo>
                  <a:lnTo>
                    <a:pt x="201445" y="132588"/>
                  </a:lnTo>
                  <a:cubicBezTo>
                    <a:pt x="189807" y="132588"/>
                    <a:pt x="177338" y="132588"/>
                    <a:pt x="164038" y="132588"/>
                  </a:cubicBezTo>
                  <a:cubicBezTo>
                    <a:pt x="150737" y="132588"/>
                    <a:pt x="138268" y="132588"/>
                    <a:pt x="126631" y="132588"/>
                  </a:cubicBezTo>
                  <a:cubicBezTo>
                    <a:pt x="126631" y="144590"/>
                    <a:pt x="126631" y="157448"/>
                    <a:pt x="126631" y="171164"/>
                  </a:cubicBezTo>
                  <a:cubicBezTo>
                    <a:pt x="126631" y="184880"/>
                    <a:pt x="126631" y="197739"/>
                    <a:pt x="126631" y="209741"/>
                  </a:cubicBezTo>
                  <a:cubicBezTo>
                    <a:pt x="138268" y="209741"/>
                    <a:pt x="150737" y="209741"/>
                    <a:pt x="164038" y="209741"/>
                  </a:cubicBezTo>
                  <a:lnTo>
                    <a:pt x="164038" y="209741"/>
                  </a:lnTo>
                  <a:lnTo>
                    <a:pt x="164038" y="232601"/>
                  </a:lnTo>
                  <a:lnTo>
                    <a:pt x="164038" y="232601"/>
                  </a:lnTo>
                  <a:cubicBezTo>
                    <a:pt x="151846" y="232601"/>
                    <a:pt x="140208" y="232601"/>
                    <a:pt x="128570" y="232601"/>
                  </a:cubicBezTo>
                  <a:cubicBezTo>
                    <a:pt x="131030" y="255681"/>
                    <a:pt x="135669" y="278458"/>
                    <a:pt x="142425" y="300609"/>
                  </a:cubicBezTo>
                  <a:cubicBezTo>
                    <a:pt x="149565" y="301866"/>
                    <a:pt x="156795" y="302535"/>
                    <a:pt x="164038" y="302609"/>
                  </a:cubicBezTo>
                  <a:lnTo>
                    <a:pt x="164038" y="302609"/>
                  </a:lnTo>
                  <a:lnTo>
                    <a:pt x="164038" y="342329"/>
                  </a:lnTo>
                  <a:lnTo>
                    <a:pt x="147689" y="342329"/>
                  </a:lnTo>
                  <a:lnTo>
                    <a:pt x="143533" y="342329"/>
                  </a:lnTo>
                  <a:lnTo>
                    <a:pt x="140208" y="342329"/>
                  </a:lnTo>
                  <a:lnTo>
                    <a:pt x="135497" y="342329"/>
                  </a:lnTo>
                  <a:lnTo>
                    <a:pt x="133835" y="342329"/>
                  </a:lnTo>
                  <a:cubicBezTo>
                    <a:pt x="65705" y="329555"/>
                    <a:pt x="12386" y="274571"/>
                    <a:pt x="0" y="204311"/>
                  </a:cubicBezTo>
                  <a:lnTo>
                    <a:pt x="0" y="204311"/>
                  </a:lnTo>
                  <a:cubicBezTo>
                    <a:pt x="0" y="202025"/>
                    <a:pt x="0" y="199739"/>
                    <a:pt x="0" y="197168"/>
                  </a:cubicBezTo>
                  <a:lnTo>
                    <a:pt x="0" y="197168"/>
                  </a:lnTo>
                  <a:lnTo>
                    <a:pt x="0" y="190310"/>
                  </a:lnTo>
                  <a:lnTo>
                    <a:pt x="0" y="182309"/>
                  </a:lnTo>
                  <a:cubicBezTo>
                    <a:pt x="0" y="180594"/>
                    <a:pt x="0" y="178880"/>
                    <a:pt x="0" y="176879"/>
                  </a:cubicBezTo>
                  <a:lnTo>
                    <a:pt x="0" y="160877"/>
                  </a:lnTo>
                  <a:cubicBezTo>
                    <a:pt x="0" y="159163"/>
                    <a:pt x="0" y="157448"/>
                    <a:pt x="0" y="155734"/>
                  </a:cubicBezTo>
                  <a:lnTo>
                    <a:pt x="0" y="153734"/>
                  </a:lnTo>
                  <a:lnTo>
                    <a:pt x="0" y="147161"/>
                  </a:lnTo>
                  <a:lnTo>
                    <a:pt x="0" y="147161"/>
                  </a:lnTo>
                  <a:cubicBezTo>
                    <a:pt x="0" y="144875"/>
                    <a:pt x="0" y="142589"/>
                    <a:pt x="0" y="140303"/>
                  </a:cubicBezTo>
                  <a:lnTo>
                    <a:pt x="0" y="140303"/>
                  </a:lnTo>
                  <a:cubicBezTo>
                    <a:pt x="13276" y="64413"/>
                    <a:pt x="74051" y="7001"/>
                    <a:pt x="148521" y="0"/>
                  </a:cubicBezTo>
                  <a:lnTo>
                    <a:pt x="148521" y="0"/>
                  </a:lnTo>
                  <a:lnTo>
                    <a:pt x="155448" y="0"/>
                  </a:lnTo>
                  <a:lnTo>
                    <a:pt x="170965" y="0"/>
                  </a:lnTo>
                  <a:lnTo>
                    <a:pt x="177892" y="0"/>
                  </a:lnTo>
                  <a:lnTo>
                    <a:pt x="177892" y="0"/>
                  </a:lnTo>
                  <a:cubicBezTo>
                    <a:pt x="252363" y="7001"/>
                    <a:pt x="313138" y="64413"/>
                    <a:pt x="326413" y="140303"/>
                  </a:cubicBezTo>
                  <a:lnTo>
                    <a:pt x="326413" y="140303"/>
                  </a:lnTo>
                  <a:cubicBezTo>
                    <a:pt x="326546" y="142586"/>
                    <a:pt x="326546" y="144878"/>
                    <a:pt x="326413" y="147161"/>
                  </a:cubicBezTo>
                  <a:lnTo>
                    <a:pt x="326413" y="147161"/>
                  </a:lnTo>
                  <a:lnTo>
                    <a:pt x="326413" y="153734"/>
                  </a:lnTo>
                  <a:lnTo>
                    <a:pt x="326413" y="156305"/>
                  </a:lnTo>
                  <a:cubicBezTo>
                    <a:pt x="326413" y="158020"/>
                    <a:pt x="326413" y="159734"/>
                    <a:pt x="326413" y="161449"/>
                  </a:cubicBezTo>
                  <a:cubicBezTo>
                    <a:pt x="326413" y="163163"/>
                    <a:pt x="326413" y="166878"/>
                    <a:pt x="326413" y="169450"/>
                  </a:cubicBezTo>
                  <a:cubicBezTo>
                    <a:pt x="326413" y="172022"/>
                    <a:pt x="326413" y="175165"/>
                    <a:pt x="326413" y="177737"/>
                  </a:cubicBezTo>
                  <a:cubicBezTo>
                    <a:pt x="326413" y="180308"/>
                    <a:pt x="326413" y="180594"/>
                    <a:pt x="326413" y="181737"/>
                  </a:cubicBezTo>
                  <a:cubicBezTo>
                    <a:pt x="326286" y="183069"/>
                    <a:pt x="326286" y="184406"/>
                    <a:pt x="326413" y="185738"/>
                  </a:cubicBezTo>
                  <a:cubicBezTo>
                    <a:pt x="326277" y="187449"/>
                    <a:pt x="326277" y="189169"/>
                    <a:pt x="326413" y="190881"/>
                  </a:cubicBezTo>
                  <a:cubicBezTo>
                    <a:pt x="326413" y="190881"/>
                    <a:pt x="326413" y="192881"/>
                    <a:pt x="326413" y="193739"/>
                  </a:cubicBezTo>
                  <a:cubicBezTo>
                    <a:pt x="326546" y="195450"/>
                    <a:pt x="326546" y="197170"/>
                    <a:pt x="326413" y="198882"/>
                  </a:cubicBezTo>
                  <a:lnTo>
                    <a:pt x="326413" y="198882"/>
                  </a:lnTo>
                  <a:moveTo>
                    <a:pt x="191193" y="158591"/>
                  </a:moveTo>
                  <a:lnTo>
                    <a:pt x="191193" y="342329"/>
                  </a:lnTo>
                  <a:lnTo>
                    <a:pt x="238575" y="296609"/>
                  </a:lnTo>
                  <a:lnTo>
                    <a:pt x="271272" y="360902"/>
                  </a:lnTo>
                  <a:lnTo>
                    <a:pt x="295379" y="348329"/>
                  </a:lnTo>
                  <a:lnTo>
                    <a:pt x="263513" y="284893"/>
                  </a:lnTo>
                  <a:lnTo>
                    <a:pt x="326690" y="284893"/>
                  </a:lnTo>
                  <a:close/>
                </a:path>
              </a:pathLst>
            </a:custGeom>
            <a:solidFill>
              <a:schemeClr val="bg1"/>
            </a:solidFill>
            <a:ln w="277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4343285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 zonder opsomming">
    <p:spTree>
      <p:nvGrpSpPr>
        <p:cNvPr id="1" name=""/>
        <p:cNvGrpSpPr/>
        <p:nvPr/>
      </p:nvGrpSpPr>
      <p:grpSpPr>
        <a:xfrm>
          <a:off x="0" y="0"/>
          <a:ext cx="0" cy="0"/>
          <a:chOff x="0" y="0"/>
          <a:chExt cx="0" cy="0"/>
        </a:xfrm>
      </p:grpSpPr>
      <p:sp>
        <p:nvSpPr>
          <p:cNvPr id="2" name="Titel 1"/>
          <p:cNvSpPr>
            <a:spLocks noGrp="1"/>
          </p:cNvSpPr>
          <p:nvPr>
            <p:ph type="title"/>
          </p:nvPr>
        </p:nvSpPr>
        <p:spPr>
          <a:xfrm>
            <a:off x="2425941" y="1314353"/>
            <a:ext cx="7114540" cy="331886"/>
          </a:xfrm>
        </p:spPr>
        <p:txBody>
          <a:bodyPr/>
          <a:lstStyle/>
          <a:p>
            <a:r>
              <a:rPr lang="nl-NL"/>
              <a:t>Klik om stijl te bewerken</a:t>
            </a:r>
          </a:p>
        </p:txBody>
      </p:sp>
      <p:sp>
        <p:nvSpPr>
          <p:cNvPr id="3" name="Tijdelijke aanduiding voor inhoud 2"/>
          <p:cNvSpPr>
            <a:spLocks noGrp="1"/>
          </p:cNvSpPr>
          <p:nvPr>
            <p:ph idx="1"/>
          </p:nvPr>
        </p:nvSpPr>
        <p:spPr/>
        <p:txBody>
          <a:bodyPr/>
          <a:lstStyle>
            <a:lvl1pPr marL="0" indent="0">
              <a:lnSpc>
                <a:spcPct val="133000"/>
              </a:lnSpc>
              <a:buNone/>
              <a:defRPr/>
            </a:lvl1pPr>
            <a:lvl2pPr marL="196454" indent="-196454">
              <a:lnSpc>
                <a:spcPct val="133000"/>
              </a:lnSpc>
              <a:buFont typeface="Arial" panose="020B0604020202020204" pitchFamily="34" charset="0"/>
              <a:buChar char="•"/>
              <a:defRPr/>
            </a:lvl2pPr>
            <a:lvl3pPr marL="402431" indent="-205979">
              <a:lnSpc>
                <a:spcPct val="133000"/>
              </a:lnSpc>
              <a:defRPr/>
            </a:lvl3pPr>
            <a:lvl4pPr marL="609600" indent="-207169">
              <a:lnSpc>
                <a:spcPct val="133000"/>
              </a:lnSpc>
              <a:defRPr/>
            </a:lvl4pPr>
            <a:lvl5pPr marL="870347" indent="-191691">
              <a:lnSpc>
                <a:spcPct val="133000"/>
              </a:lnSpc>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2"/>
          </p:nvPr>
        </p:nvSpPr>
        <p:spPr>
          <a:xfrm>
            <a:off x="910800" y="6598802"/>
            <a:ext cx="2743200" cy="139525"/>
          </a:xfrm>
          <a:prstGeom prst="rect">
            <a:avLst/>
          </a:prstGeom>
        </p:spPr>
        <p:txBody>
          <a:bodyPr vert="horz" wrap="square" lIns="0" tIns="0" rIns="0" bIns="0" rtlCol="0">
            <a:spAutoFit/>
          </a:bodyPr>
          <a:lstStyle>
            <a:lvl1pPr algn="l">
              <a:defRPr lang="nl-NL" sz="825" i="1" smtClean="0">
                <a:solidFill>
                  <a:schemeClr val="tx2"/>
                </a:solidFill>
                <a:latin typeface="+mn-lt"/>
                <a:cs typeface="Arial"/>
              </a:defRPr>
            </a:lvl1pPr>
          </a:lstStyle>
          <a:p>
            <a:pPr marL="9525">
              <a:lnSpc>
                <a:spcPts val="1151"/>
              </a:lnSpc>
            </a:pPr>
            <a:fld id="{B1BC6CC0-1C8D-40CD-B34A-F08694BA2F8A}" type="datetime1">
              <a:rPr lang="nl-NL" smtClean="0"/>
              <a:t>4-3-2026</a:t>
            </a:fld>
            <a:endParaRPr lang="nl-NL"/>
          </a:p>
        </p:txBody>
      </p:sp>
      <p:sp>
        <p:nvSpPr>
          <p:cNvPr id="9" name="Tijdelijke aanduiding voor voettekst 4"/>
          <p:cNvSpPr>
            <a:spLocks noGrp="1"/>
          </p:cNvSpPr>
          <p:nvPr>
            <p:ph type="ftr" sz="quarter" idx="3"/>
          </p:nvPr>
        </p:nvSpPr>
        <p:spPr>
          <a:xfrm>
            <a:off x="910800" y="6404402"/>
            <a:ext cx="4114800" cy="139525"/>
          </a:xfrm>
          <a:prstGeom prst="rect">
            <a:avLst/>
          </a:prstGeom>
        </p:spPr>
        <p:txBody>
          <a:bodyPr vert="horz" wrap="square" lIns="0" tIns="0" rIns="0" bIns="0" rtlCol="0">
            <a:spAutoFit/>
          </a:bodyPr>
          <a:lstStyle>
            <a:lvl1pPr algn="l">
              <a:defRPr lang="nl-NL" sz="825" i="1">
                <a:solidFill>
                  <a:schemeClr val="tx2"/>
                </a:solidFill>
                <a:latin typeface="+mn-lt"/>
                <a:cs typeface="Arial"/>
              </a:defRPr>
            </a:lvl1pPr>
          </a:lstStyle>
          <a:p>
            <a:pPr marL="9525">
              <a:lnSpc>
                <a:spcPts val="1151"/>
              </a:lnSpc>
            </a:pPr>
            <a:r>
              <a:rPr lang="nl-NL"/>
              <a:t>Afstuderen voltijd studiejaar 2019-2020</a:t>
            </a:r>
            <a:endParaRPr lang="nl-NL" dirty="0"/>
          </a:p>
        </p:txBody>
      </p:sp>
      <p:sp>
        <p:nvSpPr>
          <p:cNvPr id="10" name="Tijdelijke aanduiding voor dianummer 15"/>
          <p:cNvSpPr>
            <a:spLocks noGrp="1"/>
          </p:cNvSpPr>
          <p:nvPr>
            <p:ph type="sldNum" sz="quarter" idx="4"/>
          </p:nvPr>
        </p:nvSpPr>
        <p:spPr>
          <a:xfrm>
            <a:off x="262800" y="6418800"/>
            <a:ext cx="574829" cy="128818"/>
          </a:xfrm>
          <a:prstGeom prst="rect">
            <a:avLst/>
          </a:prstGeom>
        </p:spPr>
        <p:txBody>
          <a:bodyPr vert="horz" wrap="square" lIns="0" tIns="0" rIns="0" bIns="0" rtlCol="0">
            <a:spAutoFit/>
          </a:bodyPr>
          <a:lstStyle>
            <a:lvl1pPr algn="r">
              <a:defRPr kumimoji="0" lang="nl-NL" sz="788" b="0" i="0" u="none" strike="noStrike" cap="none" spc="0" normalizeH="0" baseline="0" smtClean="0">
                <a:ln>
                  <a:noFill/>
                </a:ln>
                <a:solidFill>
                  <a:schemeClr val="tx2"/>
                </a:solidFill>
                <a:effectLst/>
                <a:uLnTx/>
                <a:uFillTx/>
                <a:latin typeface="+mn-lt"/>
                <a:cs typeface="Arial"/>
              </a:defRPr>
            </a:lvl1pPr>
          </a:lstStyle>
          <a:p>
            <a:pPr marL="19050">
              <a:lnSpc>
                <a:spcPts val="1069"/>
              </a:lnSpc>
            </a:pPr>
            <a:fld id="{68BC35B1-DB37-4D69-B23B-4C9E9B475BB5}" type="slidenum">
              <a:rPr lang="en-GB" smtClean="0"/>
              <a:pPr marL="19050">
                <a:lnSpc>
                  <a:spcPts val="1069"/>
                </a:lnSpc>
              </a:pPr>
              <a:t>‹#›</a:t>
            </a:fld>
            <a:endParaRPr lang="en-GB" dirty="0"/>
          </a:p>
        </p:txBody>
      </p:sp>
    </p:spTree>
    <p:extLst>
      <p:ext uri="{BB962C8B-B14F-4D97-AF65-F5344CB8AC3E}">
        <p14:creationId xmlns:p14="http://schemas.microsoft.com/office/powerpoint/2010/main" val="12982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425941" y="1314353"/>
            <a:ext cx="7114540" cy="331886"/>
          </a:xfrm>
        </p:spPr>
        <p:txBody>
          <a:bodyPr/>
          <a:lstStyle>
            <a:lvl1pPr>
              <a:defRPr>
                <a:solidFill>
                  <a:schemeClr val="tx2"/>
                </a:solidFill>
              </a:defRPr>
            </a:lvl1p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object 2"/>
          <p:cNvSpPr/>
          <p:nvPr/>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sz="1350"/>
          </a:p>
        </p:txBody>
      </p:sp>
      <p:sp>
        <p:nvSpPr>
          <p:cNvPr id="9" name="Tijdelijke aanduiding voor datum 3"/>
          <p:cNvSpPr>
            <a:spLocks noGrp="1"/>
          </p:cNvSpPr>
          <p:nvPr>
            <p:ph type="dt" sz="half" idx="2"/>
          </p:nvPr>
        </p:nvSpPr>
        <p:spPr>
          <a:xfrm>
            <a:off x="910800" y="6598802"/>
            <a:ext cx="2743200" cy="139525"/>
          </a:xfrm>
          <a:prstGeom prst="rect">
            <a:avLst/>
          </a:prstGeom>
        </p:spPr>
        <p:txBody>
          <a:bodyPr vert="horz" wrap="square" lIns="0" tIns="0" rIns="0" bIns="0" rtlCol="0">
            <a:spAutoFit/>
          </a:bodyPr>
          <a:lstStyle>
            <a:lvl1pPr algn="l">
              <a:defRPr lang="nl-NL" sz="825" i="1" smtClean="0">
                <a:solidFill>
                  <a:schemeClr val="tx2"/>
                </a:solidFill>
                <a:latin typeface="+mn-lt"/>
                <a:cs typeface="Arial"/>
              </a:defRPr>
            </a:lvl1pPr>
          </a:lstStyle>
          <a:p>
            <a:pPr marL="9525">
              <a:lnSpc>
                <a:spcPts val="1151"/>
              </a:lnSpc>
            </a:pPr>
            <a:fld id="{24A22C07-ACEB-441F-9ED5-A3DF764FBEB4}" type="datetime1">
              <a:rPr lang="nl-NL" smtClean="0"/>
              <a:t>4-3-2026</a:t>
            </a:fld>
            <a:endParaRPr lang="nl-NL"/>
          </a:p>
        </p:txBody>
      </p:sp>
      <p:sp>
        <p:nvSpPr>
          <p:cNvPr id="11" name="Tijdelijke aanduiding voor voettekst 4"/>
          <p:cNvSpPr>
            <a:spLocks noGrp="1"/>
          </p:cNvSpPr>
          <p:nvPr>
            <p:ph type="ftr" sz="quarter" idx="3"/>
          </p:nvPr>
        </p:nvSpPr>
        <p:spPr>
          <a:xfrm>
            <a:off x="910800" y="6404402"/>
            <a:ext cx="4114800" cy="139525"/>
          </a:xfrm>
          <a:prstGeom prst="rect">
            <a:avLst/>
          </a:prstGeom>
        </p:spPr>
        <p:txBody>
          <a:bodyPr vert="horz" wrap="square" lIns="0" tIns="0" rIns="0" bIns="0" rtlCol="0">
            <a:spAutoFit/>
          </a:bodyPr>
          <a:lstStyle>
            <a:lvl1pPr algn="l">
              <a:defRPr lang="nl-NL" sz="825" i="1">
                <a:solidFill>
                  <a:schemeClr val="tx2"/>
                </a:solidFill>
                <a:latin typeface="+mn-lt"/>
                <a:cs typeface="Arial"/>
              </a:defRPr>
            </a:lvl1pPr>
          </a:lstStyle>
          <a:p>
            <a:pPr marL="9525">
              <a:lnSpc>
                <a:spcPts val="1151"/>
              </a:lnSpc>
            </a:pPr>
            <a:r>
              <a:rPr lang="nl-NL"/>
              <a:t>Afstuderen voltijd studiejaar 2019-2020</a:t>
            </a:r>
            <a:endParaRPr lang="nl-NL" dirty="0"/>
          </a:p>
        </p:txBody>
      </p:sp>
      <p:sp>
        <p:nvSpPr>
          <p:cNvPr id="12" name="Tijdelijke aanduiding voor dianummer 15"/>
          <p:cNvSpPr>
            <a:spLocks noGrp="1"/>
          </p:cNvSpPr>
          <p:nvPr>
            <p:ph type="sldNum" sz="quarter" idx="4"/>
          </p:nvPr>
        </p:nvSpPr>
        <p:spPr>
          <a:xfrm>
            <a:off x="262800" y="6418800"/>
            <a:ext cx="574829" cy="128818"/>
          </a:xfrm>
          <a:prstGeom prst="rect">
            <a:avLst/>
          </a:prstGeom>
        </p:spPr>
        <p:txBody>
          <a:bodyPr vert="horz" wrap="square" lIns="0" tIns="0" rIns="0" bIns="0" rtlCol="0">
            <a:spAutoFit/>
          </a:bodyPr>
          <a:lstStyle>
            <a:lvl1pPr algn="r">
              <a:defRPr kumimoji="0" lang="nl-NL" sz="788" b="0" i="0" u="none" strike="noStrike" cap="none" spc="0" normalizeH="0" baseline="0" smtClean="0">
                <a:ln>
                  <a:noFill/>
                </a:ln>
                <a:solidFill>
                  <a:schemeClr val="tx2"/>
                </a:solidFill>
                <a:effectLst/>
                <a:uLnTx/>
                <a:uFillTx/>
                <a:latin typeface="+mn-lt"/>
                <a:cs typeface="Arial"/>
              </a:defRPr>
            </a:lvl1pPr>
          </a:lstStyle>
          <a:p>
            <a:pPr marL="19050">
              <a:lnSpc>
                <a:spcPts val="1069"/>
              </a:lnSpc>
            </a:pPr>
            <a:fld id="{68BC35B1-DB37-4D69-B23B-4C9E9B475BB5}" type="slidenum">
              <a:rPr lang="en-GB" smtClean="0"/>
              <a:pPr marL="19050">
                <a:lnSpc>
                  <a:spcPts val="1069"/>
                </a:lnSpc>
              </a:pPr>
              <a:t>‹#›</a:t>
            </a:fld>
            <a:endParaRPr lang="en-GB" dirty="0"/>
          </a:p>
        </p:txBody>
      </p:sp>
      <p:pic>
        <p:nvPicPr>
          <p:cNvPr id="13" name="Afbeelding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413220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en object - zonder opsomming">
    <p:spTree>
      <p:nvGrpSpPr>
        <p:cNvPr id="1" name=""/>
        <p:cNvGrpSpPr/>
        <p:nvPr/>
      </p:nvGrpSpPr>
      <p:grpSpPr>
        <a:xfrm>
          <a:off x="0" y="0"/>
          <a:ext cx="0" cy="0"/>
          <a:chOff x="0" y="0"/>
          <a:chExt cx="0" cy="0"/>
        </a:xfrm>
      </p:grpSpPr>
      <p:sp>
        <p:nvSpPr>
          <p:cNvPr id="2" name="Titel 1"/>
          <p:cNvSpPr>
            <a:spLocks noGrp="1"/>
          </p:cNvSpPr>
          <p:nvPr>
            <p:ph type="title"/>
          </p:nvPr>
        </p:nvSpPr>
        <p:spPr>
          <a:xfrm>
            <a:off x="2425941" y="1314353"/>
            <a:ext cx="7114540" cy="331886"/>
          </a:xfrm>
        </p:spPr>
        <p:txBody>
          <a:bodyPr/>
          <a:lstStyle>
            <a:lvl1pPr>
              <a:defRPr>
                <a:solidFill>
                  <a:schemeClr val="tx2"/>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0" indent="0">
              <a:lnSpc>
                <a:spcPct val="133000"/>
              </a:lnSpc>
              <a:buNone/>
              <a:defRPr/>
            </a:lvl1pPr>
            <a:lvl2pPr marL="196454" indent="-196454">
              <a:lnSpc>
                <a:spcPct val="133000"/>
              </a:lnSpc>
              <a:buFont typeface="Arial" panose="020B0604020202020204" pitchFamily="34" charset="0"/>
              <a:buChar char="•"/>
              <a:defRPr/>
            </a:lvl2pPr>
            <a:lvl3pPr marL="402431" indent="-205979">
              <a:lnSpc>
                <a:spcPct val="133000"/>
              </a:lnSpc>
              <a:defRPr/>
            </a:lvl3pPr>
            <a:lvl4pPr marL="609600" indent="-207169">
              <a:lnSpc>
                <a:spcPct val="133000"/>
              </a:lnSpc>
              <a:defRPr/>
            </a:lvl4pPr>
            <a:lvl5pPr marL="870347" indent="-191691">
              <a:lnSpc>
                <a:spcPct val="133000"/>
              </a:lnSpc>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object 2"/>
          <p:cNvSpPr/>
          <p:nvPr/>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sz="1350"/>
          </a:p>
        </p:txBody>
      </p:sp>
      <p:sp>
        <p:nvSpPr>
          <p:cNvPr id="9" name="Tijdelijke aanduiding voor datum 3"/>
          <p:cNvSpPr>
            <a:spLocks noGrp="1"/>
          </p:cNvSpPr>
          <p:nvPr>
            <p:ph type="dt" sz="half" idx="2"/>
          </p:nvPr>
        </p:nvSpPr>
        <p:spPr>
          <a:xfrm>
            <a:off x="910800" y="6598802"/>
            <a:ext cx="2743200" cy="139525"/>
          </a:xfrm>
          <a:prstGeom prst="rect">
            <a:avLst/>
          </a:prstGeom>
        </p:spPr>
        <p:txBody>
          <a:bodyPr vert="horz" wrap="square" lIns="0" tIns="0" rIns="0" bIns="0" rtlCol="0">
            <a:spAutoFit/>
          </a:bodyPr>
          <a:lstStyle>
            <a:lvl1pPr algn="l">
              <a:defRPr lang="nl-NL" sz="825" i="1" smtClean="0">
                <a:solidFill>
                  <a:schemeClr val="tx2"/>
                </a:solidFill>
                <a:latin typeface="+mn-lt"/>
                <a:cs typeface="Arial"/>
              </a:defRPr>
            </a:lvl1pPr>
          </a:lstStyle>
          <a:p>
            <a:pPr marL="9525">
              <a:lnSpc>
                <a:spcPts val="1151"/>
              </a:lnSpc>
            </a:pPr>
            <a:fld id="{134A7F96-E6AB-42DE-BDE9-0F54D57FB7EB}" type="datetime1">
              <a:rPr lang="nl-NL" smtClean="0"/>
              <a:t>4-3-2026</a:t>
            </a:fld>
            <a:endParaRPr lang="nl-NL"/>
          </a:p>
        </p:txBody>
      </p:sp>
      <p:sp>
        <p:nvSpPr>
          <p:cNvPr id="11" name="Tijdelijke aanduiding voor voettekst 4"/>
          <p:cNvSpPr>
            <a:spLocks noGrp="1"/>
          </p:cNvSpPr>
          <p:nvPr>
            <p:ph type="ftr" sz="quarter" idx="3"/>
          </p:nvPr>
        </p:nvSpPr>
        <p:spPr>
          <a:xfrm>
            <a:off x="910800" y="6404402"/>
            <a:ext cx="4114800" cy="139525"/>
          </a:xfrm>
          <a:prstGeom prst="rect">
            <a:avLst/>
          </a:prstGeom>
        </p:spPr>
        <p:txBody>
          <a:bodyPr vert="horz" wrap="square" lIns="0" tIns="0" rIns="0" bIns="0" rtlCol="0">
            <a:spAutoFit/>
          </a:bodyPr>
          <a:lstStyle>
            <a:lvl1pPr algn="l">
              <a:defRPr lang="nl-NL" sz="825" i="1">
                <a:solidFill>
                  <a:schemeClr val="tx2"/>
                </a:solidFill>
                <a:latin typeface="+mn-lt"/>
                <a:cs typeface="Arial"/>
              </a:defRPr>
            </a:lvl1pPr>
          </a:lstStyle>
          <a:p>
            <a:pPr marL="9525">
              <a:lnSpc>
                <a:spcPts val="1151"/>
              </a:lnSpc>
            </a:pPr>
            <a:r>
              <a:rPr lang="nl-NL"/>
              <a:t>Afstuderen voltijd studiejaar 2019-2020</a:t>
            </a:r>
            <a:endParaRPr lang="nl-NL" dirty="0"/>
          </a:p>
        </p:txBody>
      </p:sp>
      <p:sp>
        <p:nvSpPr>
          <p:cNvPr id="12" name="Tijdelijke aanduiding voor dianummer 15"/>
          <p:cNvSpPr>
            <a:spLocks noGrp="1"/>
          </p:cNvSpPr>
          <p:nvPr>
            <p:ph type="sldNum" sz="quarter" idx="4"/>
          </p:nvPr>
        </p:nvSpPr>
        <p:spPr>
          <a:xfrm>
            <a:off x="262800" y="6418800"/>
            <a:ext cx="574829" cy="128818"/>
          </a:xfrm>
          <a:prstGeom prst="rect">
            <a:avLst/>
          </a:prstGeom>
        </p:spPr>
        <p:txBody>
          <a:bodyPr vert="horz" wrap="square" lIns="0" tIns="0" rIns="0" bIns="0" rtlCol="0">
            <a:spAutoFit/>
          </a:bodyPr>
          <a:lstStyle>
            <a:lvl1pPr algn="r">
              <a:defRPr kumimoji="0" lang="nl-NL" sz="788" b="0" i="0" u="none" strike="noStrike" cap="none" spc="0" normalizeH="0" baseline="0" smtClean="0">
                <a:ln>
                  <a:noFill/>
                </a:ln>
                <a:solidFill>
                  <a:schemeClr val="tx2"/>
                </a:solidFill>
                <a:effectLst/>
                <a:uLnTx/>
                <a:uFillTx/>
                <a:latin typeface="+mn-lt"/>
                <a:cs typeface="Arial"/>
              </a:defRPr>
            </a:lvl1pPr>
          </a:lstStyle>
          <a:p>
            <a:pPr marL="19050">
              <a:lnSpc>
                <a:spcPts val="1069"/>
              </a:lnSpc>
            </a:pPr>
            <a:fld id="{68BC35B1-DB37-4D69-B23B-4C9E9B475BB5}" type="slidenum">
              <a:rPr lang="en-GB" smtClean="0"/>
              <a:pPr marL="19050">
                <a:lnSpc>
                  <a:spcPts val="1069"/>
                </a:lnSpc>
              </a:pPr>
              <a:t>‹#›</a:t>
            </a:fld>
            <a:endParaRPr lang="en-GB" dirty="0"/>
          </a:p>
        </p:txBody>
      </p:sp>
      <p:pic>
        <p:nvPicPr>
          <p:cNvPr id="13" name="Afbeelding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179341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fbeelding links - tekst rechts">
    <p:spTree>
      <p:nvGrpSpPr>
        <p:cNvPr id="1" name=""/>
        <p:cNvGrpSpPr/>
        <p:nvPr/>
      </p:nvGrpSpPr>
      <p:grpSpPr>
        <a:xfrm>
          <a:off x="0" y="0"/>
          <a:ext cx="0" cy="0"/>
          <a:chOff x="0" y="0"/>
          <a:chExt cx="0" cy="0"/>
        </a:xfrm>
      </p:grpSpPr>
      <p:sp>
        <p:nvSpPr>
          <p:cNvPr id="21" name="Tijdelijke aanduiding voor afbeelding 20"/>
          <p:cNvSpPr>
            <a:spLocks noGrp="1"/>
          </p:cNvSpPr>
          <p:nvPr>
            <p:ph type="pic" sz="quarter" idx="12"/>
          </p:nvPr>
        </p:nvSpPr>
        <p:spPr>
          <a:xfrm>
            <a:off x="1" y="0"/>
            <a:ext cx="6096596" cy="5080494"/>
          </a:xfrm>
          <a:custGeom>
            <a:avLst/>
            <a:gdLst>
              <a:gd name="connsiteX0" fmla="*/ 0 w 6096596"/>
              <a:gd name="connsiteY0" fmla="*/ 0 h 5080494"/>
              <a:gd name="connsiteX1" fmla="*/ 6096596 w 6096596"/>
              <a:gd name="connsiteY1" fmla="*/ 0 h 5080494"/>
              <a:gd name="connsiteX2" fmla="*/ 5908637 w 6096596"/>
              <a:gd name="connsiteY2" fmla="*/ 4479966 h 5080494"/>
              <a:gd name="connsiteX3" fmla="*/ 10 w 6096596"/>
              <a:gd name="connsiteY3" fmla="*/ 5080494 h 5080494"/>
              <a:gd name="connsiteX4" fmla="*/ 0 w 6096596"/>
              <a:gd name="connsiteY4" fmla="*/ 5080494 h 508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596" h="5080494">
                <a:moveTo>
                  <a:pt x="0" y="0"/>
                </a:moveTo>
                <a:lnTo>
                  <a:pt x="6096596" y="0"/>
                </a:lnTo>
                <a:lnTo>
                  <a:pt x="5908637" y="4479966"/>
                </a:lnTo>
                <a:lnTo>
                  <a:pt x="10" y="5080494"/>
                </a:lnTo>
                <a:lnTo>
                  <a:pt x="0" y="5080494"/>
                </a:lnTo>
                <a:close/>
              </a:path>
            </a:pathLst>
          </a:custGeom>
          <a:solidFill>
            <a:schemeClr val="bg2"/>
          </a:solidFill>
        </p:spPr>
        <p:txBody>
          <a:bodyPr wrap="square">
            <a:noAutofit/>
          </a:bodyPr>
          <a:lstStyle/>
          <a:p>
            <a:r>
              <a:rPr lang="nl-NL"/>
              <a:t>Klik op het pictogram als u een afbeelding wilt toevoegen</a:t>
            </a:r>
          </a:p>
        </p:txBody>
      </p:sp>
      <p:sp>
        <p:nvSpPr>
          <p:cNvPr id="2" name="Titel 1"/>
          <p:cNvSpPr>
            <a:spLocks noGrp="1"/>
          </p:cNvSpPr>
          <p:nvPr>
            <p:ph type="title"/>
          </p:nvPr>
        </p:nvSpPr>
        <p:spPr>
          <a:xfrm>
            <a:off x="6693559" y="1124500"/>
            <a:ext cx="4091304" cy="290336"/>
          </a:xfrm>
        </p:spPr>
        <p:txBody>
          <a:bodyPr/>
          <a:lstStyle>
            <a:lvl1pPr algn="l">
              <a:defRPr sz="1800" b="0">
                <a:solidFill>
                  <a:schemeClr val="accent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6693559" y="1848779"/>
            <a:ext cx="4091304" cy="4207374"/>
          </a:xfrm>
        </p:spPr>
        <p:txBody>
          <a:bodyPr/>
          <a:lstStyle>
            <a:lvl1pPr marL="0" indent="0">
              <a:lnSpc>
                <a:spcPct val="133000"/>
              </a:lnSpc>
              <a:buNone/>
              <a:defRPr lang="nl-NL" sz="1500" kern="1200" spc="-4" dirty="0" smtClean="0">
                <a:solidFill>
                  <a:srgbClr val="213343"/>
                </a:solidFill>
                <a:latin typeface="Arial"/>
                <a:ea typeface="+mn-ea"/>
                <a:cs typeface="Arial"/>
              </a:defRPr>
            </a:lvl1pPr>
            <a:lvl2pPr marL="196454" indent="-196454">
              <a:lnSpc>
                <a:spcPct val="133000"/>
              </a:lnSpc>
              <a:buFont typeface="Arial" panose="020B0604020202020204" pitchFamily="34" charset="0"/>
              <a:buChar char="•"/>
              <a:defRPr lang="nl-NL" sz="1500" kern="1200" spc="-4" dirty="0" smtClean="0">
                <a:solidFill>
                  <a:srgbClr val="213343"/>
                </a:solidFill>
                <a:latin typeface="Arial"/>
                <a:ea typeface="+mn-ea"/>
                <a:cs typeface="Arial"/>
              </a:defRPr>
            </a:lvl2pPr>
            <a:lvl3pPr marL="402431" indent="-205979">
              <a:lnSpc>
                <a:spcPct val="133000"/>
              </a:lnSpc>
              <a:defRPr lang="nl-NL" sz="1500" kern="1200" spc="-4" dirty="0" smtClean="0">
                <a:solidFill>
                  <a:srgbClr val="213343"/>
                </a:solidFill>
                <a:latin typeface="Arial"/>
                <a:ea typeface="+mn-ea"/>
                <a:cs typeface="Arial"/>
              </a:defRPr>
            </a:lvl3pPr>
            <a:lvl4pPr marL="609600" indent="-207169">
              <a:lnSpc>
                <a:spcPct val="133000"/>
              </a:lnSpc>
              <a:defRPr lang="nl-NL" sz="1500" kern="1200" spc="-4" dirty="0" smtClean="0">
                <a:solidFill>
                  <a:srgbClr val="213343"/>
                </a:solidFill>
                <a:latin typeface="Arial"/>
                <a:ea typeface="+mn-ea"/>
                <a:cs typeface="Arial"/>
              </a:defRPr>
            </a:lvl4pPr>
            <a:lvl5pPr marL="870347" indent="-191691">
              <a:lnSpc>
                <a:spcPct val="133000"/>
              </a:lnSpc>
              <a:defRPr lang="nl-NL" sz="1500" kern="1200" spc="-4" dirty="0">
                <a:solidFill>
                  <a:srgbClr val="213343"/>
                </a:solidFill>
                <a:latin typeface="Arial"/>
                <a:ea typeface="+mn-ea"/>
                <a:cs typeface="Aria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object 3"/>
          <p:cNvSpPr/>
          <p:nvPr/>
        </p:nvSpPr>
        <p:spPr>
          <a:xfrm>
            <a:off x="1" y="4674059"/>
            <a:ext cx="6299835" cy="2184400"/>
          </a:xfrm>
          <a:custGeom>
            <a:avLst/>
            <a:gdLst/>
            <a:ahLst/>
            <a:cxnLst/>
            <a:rect l="l" t="t" r="r" b="b"/>
            <a:pathLst>
              <a:path w="6299835" h="2184400">
                <a:moveTo>
                  <a:pt x="5893371" y="0"/>
                </a:moveTo>
                <a:lnTo>
                  <a:pt x="0" y="609663"/>
                </a:lnTo>
                <a:lnTo>
                  <a:pt x="0" y="2183942"/>
                </a:lnTo>
                <a:lnTo>
                  <a:pt x="6299809" y="2183942"/>
                </a:lnTo>
                <a:lnTo>
                  <a:pt x="5893371" y="0"/>
                </a:lnTo>
                <a:close/>
              </a:path>
            </a:pathLst>
          </a:custGeom>
          <a:solidFill>
            <a:schemeClr val="tx2"/>
          </a:solidFill>
        </p:spPr>
        <p:txBody>
          <a:bodyPr wrap="square" lIns="0" tIns="0" rIns="0" bIns="0" rtlCol="0"/>
          <a:lstStyle/>
          <a:p>
            <a:endParaRPr sz="1350"/>
          </a:p>
        </p:txBody>
      </p:sp>
      <p:pic>
        <p:nvPicPr>
          <p:cNvPr id="13" name="Afbeelding 12" descr="HHS_NL_groen_H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5196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Afbeelding links - tekst rechts">
    <p:spTree>
      <p:nvGrpSpPr>
        <p:cNvPr id="1" name=""/>
        <p:cNvGrpSpPr/>
        <p:nvPr/>
      </p:nvGrpSpPr>
      <p:grpSpPr>
        <a:xfrm>
          <a:off x="0" y="0"/>
          <a:ext cx="0" cy="0"/>
          <a:chOff x="0" y="0"/>
          <a:chExt cx="0" cy="0"/>
        </a:xfrm>
      </p:grpSpPr>
      <p:sp>
        <p:nvSpPr>
          <p:cNvPr id="16" name="Tijdelijke aanduiding voor afbeelding 15"/>
          <p:cNvSpPr>
            <a:spLocks noGrp="1"/>
          </p:cNvSpPr>
          <p:nvPr>
            <p:ph type="pic" sz="quarter" idx="12"/>
          </p:nvPr>
        </p:nvSpPr>
        <p:spPr>
          <a:xfrm>
            <a:off x="-7620" y="0"/>
            <a:ext cx="5913120" cy="6858000"/>
          </a:xfrm>
          <a:custGeom>
            <a:avLst/>
            <a:gdLst>
              <a:gd name="connsiteX0" fmla="*/ 0 w 5905500"/>
              <a:gd name="connsiteY0" fmla="*/ 4133849 h 6858000"/>
              <a:gd name="connsiteX1" fmla="*/ 5886450 w 5905500"/>
              <a:gd name="connsiteY1" fmla="*/ 4743449 h 6858000"/>
              <a:gd name="connsiteX2" fmla="*/ 5705475 w 5905500"/>
              <a:gd name="connsiteY2" fmla="*/ 6848474 h 6858000"/>
              <a:gd name="connsiteX3" fmla="*/ 5705474 w 5905500"/>
              <a:gd name="connsiteY3" fmla="*/ 6848474 h 6858000"/>
              <a:gd name="connsiteX4" fmla="*/ 5705474 w 5905500"/>
              <a:gd name="connsiteY4" fmla="*/ 6858000 h 6858000"/>
              <a:gd name="connsiteX5" fmla="*/ 0 w 5905500"/>
              <a:gd name="connsiteY5" fmla="*/ 6858000 h 6858000"/>
              <a:gd name="connsiteX6" fmla="*/ 0 w 5905500"/>
              <a:gd name="connsiteY6" fmla="*/ 6315074 h 6858000"/>
              <a:gd name="connsiteX7" fmla="*/ 0 w 5905500"/>
              <a:gd name="connsiteY7" fmla="*/ 0 h 6858000"/>
              <a:gd name="connsiteX8" fmla="*/ 5410200 w 5905500"/>
              <a:gd name="connsiteY8" fmla="*/ 0 h 6858000"/>
              <a:gd name="connsiteX9" fmla="*/ 5410200 w 5905500"/>
              <a:gd name="connsiteY9" fmla="*/ 3174 h 6858000"/>
              <a:gd name="connsiteX10" fmla="*/ 5419725 w 5905500"/>
              <a:gd name="connsiteY10" fmla="*/ 3179 h 6858000"/>
              <a:gd name="connsiteX11" fmla="*/ 5905500 w 5905500"/>
              <a:gd name="connsiteY11" fmla="*/ 4474988 h 6858000"/>
              <a:gd name="connsiteX12" fmla="*/ 0 w 5905500"/>
              <a:gd name="connsiteY12" fmla="*/ 3802483 h 6858000"/>
              <a:gd name="connsiteX13" fmla="*/ 0 w 5905500"/>
              <a:gd name="connsiteY13" fmla="*/ 542925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32963 h 6858000"/>
              <a:gd name="connsiteX14" fmla="*/ 7620 w 5913120"/>
              <a:gd name="connsiteY14" fmla="*/ 542925 h 6858000"/>
              <a:gd name="connsiteX15" fmla="*/ 7620 w 5913120"/>
              <a:gd name="connsiteY15" fmla="*/ 0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63443 h 6858000"/>
              <a:gd name="connsiteX14" fmla="*/ 7620 w 5913120"/>
              <a:gd name="connsiteY14" fmla="*/ 542925 h 6858000"/>
              <a:gd name="connsiteX15" fmla="*/ 7620 w 5913120"/>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13120" h="6858000">
                <a:moveTo>
                  <a:pt x="7620" y="4133849"/>
                </a:moveTo>
                <a:lnTo>
                  <a:pt x="5894070" y="4743449"/>
                </a:lnTo>
                <a:lnTo>
                  <a:pt x="5713095" y="6848474"/>
                </a:lnTo>
                <a:lnTo>
                  <a:pt x="5713094" y="6848474"/>
                </a:lnTo>
                <a:lnTo>
                  <a:pt x="5713094" y="6858000"/>
                </a:lnTo>
                <a:lnTo>
                  <a:pt x="7620" y="6858000"/>
                </a:lnTo>
                <a:lnTo>
                  <a:pt x="7620" y="6315074"/>
                </a:lnTo>
                <a:lnTo>
                  <a:pt x="7620" y="4133849"/>
                </a:lnTo>
                <a:close/>
                <a:moveTo>
                  <a:pt x="7620" y="0"/>
                </a:moveTo>
                <a:lnTo>
                  <a:pt x="5417820" y="0"/>
                </a:lnTo>
                <a:lnTo>
                  <a:pt x="5417820" y="3174"/>
                </a:lnTo>
                <a:lnTo>
                  <a:pt x="5427345" y="3179"/>
                </a:lnTo>
                <a:lnTo>
                  <a:pt x="5913120" y="4474988"/>
                </a:lnTo>
                <a:lnTo>
                  <a:pt x="0" y="3863443"/>
                </a:lnTo>
                <a:lnTo>
                  <a:pt x="7620" y="542925"/>
                </a:lnTo>
                <a:lnTo>
                  <a:pt x="7620" y="0"/>
                </a:lnTo>
                <a:close/>
              </a:path>
            </a:pathLst>
          </a:custGeom>
          <a:solidFill>
            <a:schemeClr val="bg2"/>
          </a:solidFill>
        </p:spPr>
        <p:txBody>
          <a:bodyPr wrap="square">
            <a:noAutofit/>
          </a:bodyPr>
          <a:lstStyle/>
          <a:p>
            <a:r>
              <a:rPr lang="nl-NL"/>
              <a:t>Klik op het pictogram als u een afbeelding wilt toevoegen</a:t>
            </a:r>
          </a:p>
        </p:txBody>
      </p:sp>
      <p:sp>
        <p:nvSpPr>
          <p:cNvPr id="2" name="Titel 1"/>
          <p:cNvSpPr>
            <a:spLocks noGrp="1"/>
          </p:cNvSpPr>
          <p:nvPr>
            <p:ph type="title"/>
          </p:nvPr>
        </p:nvSpPr>
        <p:spPr>
          <a:xfrm>
            <a:off x="6693559" y="1124500"/>
            <a:ext cx="4091304" cy="290336"/>
          </a:xfrm>
        </p:spPr>
        <p:txBody>
          <a:bodyPr/>
          <a:lstStyle>
            <a:lvl1pPr algn="l">
              <a:defRPr sz="1800" b="0">
                <a:solidFill>
                  <a:schemeClr val="accent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6693559" y="1848779"/>
            <a:ext cx="4091304" cy="4207374"/>
          </a:xfrm>
        </p:spPr>
        <p:txBody>
          <a:bodyPr/>
          <a:lstStyle>
            <a:lvl1pPr marL="0" indent="0">
              <a:lnSpc>
                <a:spcPct val="133000"/>
              </a:lnSpc>
              <a:buNone/>
              <a:defRPr lang="nl-NL" sz="1500" kern="1200" spc="-4" dirty="0" smtClean="0">
                <a:solidFill>
                  <a:srgbClr val="213343"/>
                </a:solidFill>
                <a:latin typeface="Arial"/>
                <a:ea typeface="+mn-ea"/>
                <a:cs typeface="Arial"/>
              </a:defRPr>
            </a:lvl1pPr>
            <a:lvl2pPr marL="196454" indent="-196454">
              <a:lnSpc>
                <a:spcPct val="133000"/>
              </a:lnSpc>
              <a:buFont typeface="Arial" panose="020B0604020202020204" pitchFamily="34" charset="0"/>
              <a:buChar char="•"/>
              <a:defRPr lang="nl-NL" sz="1500" kern="1200" spc="-4" dirty="0" smtClean="0">
                <a:solidFill>
                  <a:srgbClr val="213343"/>
                </a:solidFill>
                <a:latin typeface="Arial"/>
                <a:ea typeface="+mn-ea"/>
                <a:cs typeface="Arial"/>
              </a:defRPr>
            </a:lvl2pPr>
            <a:lvl3pPr marL="402431" indent="-205979">
              <a:lnSpc>
                <a:spcPct val="133000"/>
              </a:lnSpc>
              <a:defRPr lang="nl-NL" sz="1500" kern="1200" spc="-4" dirty="0" smtClean="0">
                <a:solidFill>
                  <a:srgbClr val="213343"/>
                </a:solidFill>
                <a:latin typeface="Arial"/>
                <a:ea typeface="+mn-ea"/>
                <a:cs typeface="Arial"/>
              </a:defRPr>
            </a:lvl3pPr>
            <a:lvl4pPr marL="609600" indent="-207169">
              <a:lnSpc>
                <a:spcPct val="133000"/>
              </a:lnSpc>
              <a:defRPr lang="nl-NL" sz="1500" kern="1200" spc="-4" dirty="0" smtClean="0">
                <a:solidFill>
                  <a:srgbClr val="213343"/>
                </a:solidFill>
                <a:latin typeface="Arial"/>
                <a:ea typeface="+mn-ea"/>
                <a:cs typeface="Arial"/>
              </a:defRPr>
            </a:lvl4pPr>
            <a:lvl5pPr marL="870347" indent="-191691">
              <a:lnSpc>
                <a:spcPct val="133000"/>
              </a:lnSpc>
              <a:defRPr lang="nl-NL" sz="1500" kern="1200" spc="-4" dirty="0">
                <a:solidFill>
                  <a:srgbClr val="213343"/>
                </a:solidFill>
                <a:latin typeface="Arial"/>
                <a:ea typeface="+mn-ea"/>
                <a:cs typeface="Aria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descr="HHS_NL_groen_HE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269063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Quote - 1">
    <p:spTree>
      <p:nvGrpSpPr>
        <p:cNvPr id="1" name=""/>
        <p:cNvGrpSpPr/>
        <p:nvPr/>
      </p:nvGrpSpPr>
      <p:grpSpPr>
        <a:xfrm>
          <a:off x="0" y="0"/>
          <a:ext cx="0" cy="0"/>
          <a:chOff x="0" y="0"/>
          <a:chExt cx="0" cy="0"/>
        </a:xfrm>
      </p:grpSpPr>
      <p:grpSp>
        <p:nvGrpSpPr>
          <p:cNvPr id="9" name="Groep 8">
            <a:extLst>
              <a:ext uri="{FF2B5EF4-FFF2-40B4-BE49-F238E27FC236}">
                <a16:creationId xmlns:a16="http://schemas.microsoft.com/office/drawing/2014/main" id="{4AEF7F14-3D57-4BF3-81AE-57E8C91DCA07}"/>
              </a:ext>
            </a:extLst>
          </p:cNvPr>
          <p:cNvGrpSpPr/>
          <p:nvPr/>
        </p:nvGrpSpPr>
        <p:grpSpPr>
          <a:xfrm>
            <a:off x="1219321" y="406442"/>
            <a:ext cx="9754871" cy="5487515"/>
            <a:chOff x="1219320" y="406440"/>
            <a:chExt cx="9754870" cy="5487515"/>
          </a:xfrm>
        </p:grpSpPr>
        <p:grpSp>
          <p:nvGrpSpPr>
            <p:cNvPr id="22" name="Groep 21"/>
            <p:cNvGrpSpPr/>
            <p:nvPr/>
          </p:nvGrpSpPr>
          <p:grpSpPr>
            <a:xfrm>
              <a:off x="1219320" y="406440"/>
              <a:ext cx="9754870" cy="5487515"/>
              <a:chOff x="1219320" y="406440"/>
              <a:chExt cx="9754870" cy="5487515"/>
            </a:xfrm>
          </p:grpSpPr>
          <p:sp>
            <p:nvSpPr>
              <p:cNvPr id="11" name="object 2"/>
              <p:cNvSpPr/>
              <p:nvPr/>
            </p:nvSpPr>
            <p:spPr>
              <a:xfrm>
                <a:off x="1219320" y="406440"/>
                <a:ext cx="9754870" cy="5283835"/>
              </a:xfrm>
              <a:custGeom>
                <a:avLst/>
                <a:gdLst/>
                <a:ahLst/>
                <a:cxnLst/>
                <a:rect l="l" t="t" r="r" b="b"/>
                <a:pathLst>
                  <a:path w="9754870" h="5283835">
                    <a:moveTo>
                      <a:pt x="0" y="0"/>
                    </a:moveTo>
                    <a:lnTo>
                      <a:pt x="609663" y="5283720"/>
                    </a:lnTo>
                    <a:lnTo>
                      <a:pt x="9144901" y="5080495"/>
                    </a:lnTo>
                    <a:lnTo>
                      <a:pt x="9754565" y="203225"/>
                    </a:lnTo>
                    <a:lnTo>
                      <a:pt x="0" y="0"/>
                    </a:lnTo>
                    <a:close/>
                  </a:path>
                </a:pathLst>
              </a:custGeom>
              <a:solidFill>
                <a:schemeClr val="accent1"/>
              </a:solidFill>
            </p:spPr>
            <p:txBody>
              <a:bodyPr wrap="square" lIns="0" tIns="0" rIns="0" bIns="0" rtlCol="0"/>
              <a:lstStyle/>
              <a:p>
                <a:endParaRPr sz="1350"/>
              </a:p>
            </p:txBody>
          </p:sp>
          <p:sp>
            <p:nvSpPr>
              <p:cNvPr id="21" name="object 3"/>
              <p:cNvSpPr/>
              <p:nvPr/>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rgbClr val="9EA700"/>
              </a:solidFill>
            </p:spPr>
            <p:txBody>
              <a:bodyPr wrap="square" lIns="0" tIns="0" rIns="0" bIns="0" rtlCol="0"/>
              <a:lstStyle/>
              <a:p>
                <a:endParaRPr sz="1350"/>
              </a:p>
            </p:txBody>
          </p:sp>
        </p:grpSp>
        <p:pic>
          <p:nvPicPr>
            <p:cNvPr id="4" name="Afbeelding 3">
              <a:extLst>
                <a:ext uri="{FF2B5EF4-FFF2-40B4-BE49-F238E27FC236}">
                  <a16:creationId xmlns:a16="http://schemas.microsoft.com/office/drawing/2014/main" id="{916A5A41-70D1-4E19-AA8F-358D4AA19271}"/>
                </a:ext>
              </a:extLst>
            </p:cNvPr>
            <p:cNvPicPr>
              <a:picLocks noChangeAspect="1"/>
            </p:cNvPicPr>
            <p:nvPr/>
          </p:nvPicPr>
          <p:blipFill rotWithShape="1">
            <a:blip r:embed="rId2"/>
            <a:srcRect l="29424" t="18614" r="34878" b="57624"/>
            <a:stretch/>
          </p:blipFill>
          <p:spPr>
            <a:xfrm>
              <a:off x="1476375" y="514350"/>
              <a:ext cx="975003" cy="762000"/>
            </a:xfrm>
            <a:prstGeom prst="rect">
              <a:avLst/>
            </a:prstGeom>
          </p:spPr>
        </p:pic>
        <p:pic>
          <p:nvPicPr>
            <p:cNvPr id="5" name="Afbeelding 4">
              <a:extLst>
                <a:ext uri="{FF2B5EF4-FFF2-40B4-BE49-F238E27FC236}">
                  <a16:creationId xmlns:a16="http://schemas.microsoft.com/office/drawing/2014/main" id="{578FE056-EDDC-4031-859F-DBF99481F9BB}"/>
                </a:ext>
              </a:extLst>
            </p:cNvPr>
            <p:cNvPicPr>
              <a:picLocks noChangeAspect="1"/>
            </p:cNvPicPr>
            <p:nvPr/>
          </p:nvPicPr>
          <p:blipFill rotWithShape="1">
            <a:blip r:embed="rId3"/>
            <a:srcRect l="35801" t="59806" r="32463" b="20796"/>
            <a:stretch/>
          </p:blipFill>
          <p:spPr>
            <a:xfrm>
              <a:off x="9344025" y="4686300"/>
              <a:ext cx="866775" cy="622062"/>
            </a:xfrm>
            <a:prstGeom prst="rect">
              <a:avLst/>
            </a:prstGeom>
          </p:spPr>
        </p:pic>
      </p:grpSp>
      <p:sp>
        <p:nvSpPr>
          <p:cNvPr id="15" name="Tijdelijke aanduiding voor tekst 14"/>
          <p:cNvSpPr>
            <a:spLocks noGrp="1"/>
          </p:cNvSpPr>
          <p:nvPr>
            <p:ph type="body" sz="quarter" idx="13"/>
          </p:nvPr>
        </p:nvSpPr>
        <p:spPr>
          <a:xfrm>
            <a:off x="2451379" y="2872669"/>
            <a:ext cx="7239000" cy="351378"/>
          </a:xfrm>
        </p:spPr>
        <p:txBody>
          <a:bodyPr vert="horz" wrap="square" lIns="0" tIns="43180" rIns="0" bIns="0" rtlCol="0" anchor="ctr">
            <a:spAutoFit/>
          </a:bodyPr>
          <a:lstStyle>
            <a:lvl1pPr marL="6668" indent="0" algn="ctr">
              <a:buNone/>
              <a:defRPr lang="nl-NL" sz="2100" b="0" cap="all" spc="-15" baseline="0" dirty="0" smtClean="0">
                <a:solidFill>
                  <a:srgbClr val="FFFFFF"/>
                </a:solidFill>
                <a:latin typeface="Arial Black"/>
                <a:cs typeface="Arial Black"/>
              </a:defRPr>
            </a:lvl1pPr>
            <a:lvl2pPr marL="145256" indent="0">
              <a:buNone/>
              <a:defRPr lang="nl-NL" sz="1350" dirty="0">
                <a:solidFill>
                  <a:schemeClr val="tx1"/>
                </a:solidFill>
                <a:cs typeface="+mn-cs"/>
              </a:defRPr>
            </a:lvl2pPr>
          </a:lstStyle>
          <a:p>
            <a:pPr marL="9049" marR="3810" lvl="0" indent="-2381" algn="ctr">
              <a:lnSpc>
                <a:spcPts val="2400"/>
              </a:lnSpc>
              <a:spcBef>
                <a:spcPts val="255"/>
              </a:spcBef>
            </a:pPr>
            <a:r>
              <a:rPr lang="nl-NL"/>
              <a:t>Tekststijl van het model bewerken</a:t>
            </a:r>
          </a:p>
        </p:txBody>
      </p:sp>
      <p:sp>
        <p:nvSpPr>
          <p:cNvPr id="19" name="Tijdelijke aanduiding voor tekst 18"/>
          <p:cNvSpPr>
            <a:spLocks noGrp="1"/>
          </p:cNvSpPr>
          <p:nvPr>
            <p:ph type="body" sz="quarter" idx="14" hasCustomPrompt="1"/>
          </p:nvPr>
        </p:nvSpPr>
        <p:spPr>
          <a:xfrm>
            <a:off x="1905001" y="5878297"/>
            <a:ext cx="4471387" cy="274049"/>
          </a:xfrm>
        </p:spPr>
        <p:txBody>
          <a:bodyPr wrap="square" lIns="0" tIns="0" rIns="0" bIns="0">
            <a:spAutoFit/>
          </a:bodyPr>
          <a:lstStyle>
            <a:lvl1pPr marL="0" indent="0" algn="r">
              <a:buNone/>
              <a:defRPr lang="nl-NL" sz="1500" i="1" kern="1200" dirty="0">
                <a:solidFill>
                  <a:srgbClr val="213343"/>
                </a:solidFill>
                <a:latin typeface="Arial"/>
                <a:ea typeface="+mn-ea"/>
                <a:cs typeface="Arial"/>
              </a:defRPr>
            </a:lvl1pPr>
          </a:lstStyle>
          <a:p>
            <a:pPr lvl="0"/>
            <a:r>
              <a:rPr lang="nl-NL" dirty="0"/>
              <a:t>Naam, </a:t>
            </a:r>
          </a:p>
        </p:txBody>
      </p:sp>
      <p:sp>
        <p:nvSpPr>
          <p:cNvPr id="20" name="Tijdelijke aanduiding voor tekst 18"/>
          <p:cNvSpPr>
            <a:spLocks noGrp="1"/>
          </p:cNvSpPr>
          <p:nvPr>
            <p:ph type="body" sz="quarter" idx="15" hasCustomPrompt="1"/>
          </p:nvPr>
        </p:nvSpPr>
        <p:spPr>
          <a:xfrm>
            <a:off x="6407368" y="5878297"/>
            <a:ext cx="4006632" cy="274049"/>
          </a:xfrm>
        </p:spPr>
        <p:txBody>
          <a:bodyPr wrap="square" lIns="0" tIns="0" rIns="0" bIns="0">
            <a:spAutoFit/>
          </a:bodyPr>
          <a:lstStyle>
            <a:lvl1pPr marL="0" indent="0" algn="l">
              <a:buNone/>
              <a:defRPr lang="nl-NL" sz="1500" i="1" kern="1200" dirty="0">
                <a:solidFill>
                  <a:srgbClr val="213343"/>
                </a:solidFill>
                <a:latin typeface="Arial"/>
                <a:ea typeface="+mn-ea"/>
                <a:cs typeface="Arial"/>
              </a:defRPr>
            </a:lvl1pPr>
          </a:lstStyle>
          <a:p>
            <a:pPr lvl="0"/>
            <a:r>
              <a:rPr lang="nl-NL" dirty="0"/>
              <a:t>functietitel</a:t>
            </a:r>
          </a:p>
        </p:txBody>
      </p:sp>
      <p:sp>
        <p:nvSpPr>
          <p:cNvPr id="16" name="Tijdelijke aanduiding voor datum 3"/>
          <p:cNvSpPr>
            <a:spLocks noGrp="1"/>
          </p:cNvSpPr>
          <p:nvPr>
            <p:ph type="dt" sz="half" idx="2"/>
          </p:nvPr>
        </p:nvSpPr>
        <p:spPr>
          <a:xfrm>
            <a:off x="910800" y="6598802"/>
            <a:ext cx="2743200" cy="139525"/>
          </a:xfrm>
          <a:prstGeom prst="rect">
            <a:avLst/>
          </a:prstGeom>
        </p:spPr>
        <p:txBody>
          <a:bodyPr vert="horz" wrap="square" lIns="0" tIns="0" rIns="0" bIns="0" rtlCol="0">
            <a:spAutoFit/>
          </a:bodyPr>
          <a:lstStyle>
            <a:lvl1pPr algn="l">
              <a:defRPr lang="nl-NL" sz="825" i="1" smtClean="0">
                <a:solidFill>
                  <a:schemeClr val="tx2"/>
                </a:solidFill>
                <a:latin typeface="+mn-lt"/>
                <a:cs typeface="Arial"/>
              </a:defRPr>
            </a:lvl1pPr>
          </a:lstStyle>
          <a:p>
            <a:pPr marL="9525">
              <a:lnSpc>
                <a:spcPts val="1151"/>
              </a:lnSpc>
            </a:pPr>
            <a:fld id="{E0CFC1D5-7ACF-4ABF-99A1-92E6D782EE22}" type="datetime1">
              <a:rPr lang="nl-NL" smtClean="0"/>
              <a:t>4-3-2026</a:t>
            </a:fld>
            <a:endParaRPr lang="nl-NL"/>
          </a:p>
        </p:txBody>
      </p:sp>
      <p:sp>
        <p:nvSpPr>
          <p:cNvPr id="17" name="Tijdelijke aanduiding voor voettekst 4"/>
          <p:cNvSpPr>
            <a:spLocks noGrp="1"/>
          </p:cNvSpPr>
          <p:nvPr>
            <p:ph type="ftr" sz="quarter" idx="3"/>
          </p:nvPr>
        </p:nvSpPr>
        <p:spPr>
          <a:xfrm>
            <a:off x="910800" y="6404402"/>
            <a:ext cx="4114800" cy="139525"/>
          </a:xfrm>
          <a:prstGeom prst="rect">
            <a:avLst/>
          </a:prstGeom>
        </p:spPr>
        <p:txBody>
          <a:bodyPr vert="horz" wrap="square" lIns="0" tIns="0" rIns="0" bIns="0" rtlCol="0">
            <a:spAutoFit/>
          </a:bodyPr>
          <a:lstStyle>
            <a:lvl1pPr algn="l">
              <a:defRPr lang="nl-NL" sz="825" i="1">
                <a:solidFill>
                  <a:schemeClr val="tx2"/>
                </a:solidFill>
                <a:latin typeface="+mn-lt"/>
                <a:cs typeface="Arial"/>
              </a:defRPr>
            </a:lvl1pPr>
          </a:lstStyle>
          <a:p>
            <a:pPr marL="9525">
              <a:lnSpc>
                <a:spcPts val="1151"/>
              </a:lnSpc>
            </a:pPr>
            <a:r>
              <a:rPr lang="nl-NL"/>
              <a:t>Afstuderen voltijd studiejaar 2019-2020</a:t>
            </a:r>
            <a:endParaRPr lang="nl-NL" dirty="0"/>
          </a:p>
        </p:txBody>
      </p:sp>
      <p:sp>
        <p:nvSpPr>
          <p:cNvPr id="23" name="Tijdelijke aanduiding voor dianummer 15"/>
          <p:cNvSpPr>
            <a:spLocks noGrp="1"/>
          </p:cNvSpPr>
          <p:nvPr>
            <p:ph type="sldNum" sz="quarter" idx="4"/>
          </p:nvPr>
        </p:nvSpPr>
        <p:spPr>
          <a:xfrm>
            <a:off x="262800" y="6418800"/>
            <a:ext cx="574829" cy="128818"/>
          </a:xfrm>
          <a:prstGeom prst="rect">
            <a:avLst/>
          </a:prstGeom>
        </p:spPr>
        <p:txBody>
          <a:bodyPr vert="horz" wrap="square" lIns="0" tIns="0" rIns="0" bIns="0" rtlCol="0">
            <a:spAutoFit/>
          </a:bodyPr>
          <a:lstStyle>
            <a:lvl1pPr algn="r">
              <a:defRPr kumimoji="0" lang="nl-NL" sz="788" b="0" i="0" u="none" strike="noStrike" cap="none" spc="0" normalizeH="0" baseline="0" smtClean="0">
                <a:ln>
                  <a:noFill/>
                </a:ln>
                <a:solidFill>
                  <a:schemeClr val="tx2"/>
                </a:solidFill>
                <a:effectLst/>
                <a:uLnTx/>
                <a:uFillTx/>
                <a:latin typeface="+mn-lt"/>
                <a:cs typeface="Arial"/>
              </a:defRPr>
            </a:lvl1pPr>
          </a:lstStyle>
          <a:p>
            <a:pPr marL="19050">
              <a:lnSpc>
                <a:spcPts val="1069"/>
              </a:lnSpc>
            </a:pPr>
            <a:fld id="{68BC35B1-DB37-4D69-B23B-4C9E9B475BB5}" type="slidenum">
              <a:rPr lang="en-GB" smtClean="0"/>
              <a:pPr marL="19050">
                <a:lnSpc>
                  <a:spcPts val="1069"/>
                </a:lnSpc>
              </a:pPr>
              <a:t>‹#›</a:t>
            </a:fld>
            <a:endParaRPr lang="en-GB" dirty="0"/>
          </a:p>
        </p:txBody>
      </p:sp>
      <p:pic>
        <p:nvPicPr>
          <p:cNvPr id="24" name="Afbeelding 23" descr="HHS_NL_groen_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264380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uote - 2">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D64AB382-4DC8-4B0F-94C7-AEA099915EC4}"/>
              </a:ext>
            </a:extLst>
          </p:cNvPr>
          <p:cNvGrpSpPr/>
          <p:nvPr/>
        </p:nvGrpSpPr>
        <p:grpSpPr>
          <a:xfrm>
            <a:off x="1219315" y="406442"/>
            <a:ext cx="9754871" cy="5283835"/>
            <a:chOff x="1219315" y="406440"/>
            <a:chExt cx="9754870" cy="5283835"/>
          </a:xfrm>
        </p:grpSpPr>
        <p:sp>
          <p:nvSpPr>
            <p:cNvPr id="14" name="object 2"/>
            <p:cNvSpPr/>
            <p:nvPr/>
          </p:nvSpPr>
          <p:spPr>
            <a:xfrm>
              <a:off x="1219315" y="406440"/>
              <a:ext cx="9754870" cy="5283835"/>
            </a:xfrm>
            <a:custGeom>
              <a:avLst/>
              <a:gdLst/>
              <a:ahLst/>
              <a:cxnLst/>
              <a:rect l="l" t="t" r="r" b="b"/>
              <a:pathLst>
                <a:path w="9754870" h="5283835">
                  <a:moveTo>
                    <a:pt x="9754565" y="0"/>
                  </a:moveTo>
                  <a:lnTo>
                    <a:pt x="0" y="203225"/>
                  </a:lnTo>
                  <a:lnTo>
                    <a:pt x="609663" y="5080495"/>
                  </a:lnTo>
                  <a:lnTo>
                    <a:pt x="9144901" y="5283720"/>
                  </a:lnTo>
                  <a:lnTo>
                    <a:pt x="9754565" y="0"/>
                  </a:lnTo>
                  <a:close/>
                </a:path>
              </a:pathLst>
            </a:custGeom>
            <a:solidFill>
              <a:schemeClr val="tx2"/>
            </a:solidFill>
          </p:spPr>
          <p:txBody>
            <a:bodyPr wrap="square" lIns="0" tIns="0" rIns="0" bIns="0" rtlCol="0"/>
            <a:lstStyle/>
            <a:p>
              <a:endParaRPr sz="1350"/>
            </a:p>
          </p:txBody>
        </p:sp>
        <p:pic>
          <p:nvPicPr>
            <p:cNvPr id="18" name="Afbeelding 17">
              <a:extLst>
                <a:ext uri="{FF2B5EF4-FFF2-40B4-BE49-F238E27FC236}">
                  <a16:creationId xmlns:a16="http://schemas.microsoft.com/office/drawing/2014/main" id="{89931C96-1086-46CF-84F0-387E178E54F7}"/>
                </a:ext>
              </a:extLst>
            </p:cNvPr>
            <p:cNvPicPr>
              <a:picLocks noChangeAspect="1"/>
            </p:cNvPicPr>
            <p:nvPr/>
          </p:nvPicPr>
          <p:blipFill rotWithShape="1">
            <a:blip r:embed="rId2"/>
            <a:srcRect l="29424" t="18614" r="34878" b="57624"/>
            <a:stretch/>
          </p:blipFill>
          <p:spPr>
            <a:xfrm>
              <a:off x="1476375" y="741029"/>
              <a:ext cx="975003" cy="762000"/>
            </a:xfrm>
            <a:prstGeom prst="rect">
              <a:avLst/>
            </a:prstGeom>
          </p:spPr>
        </p:pic>
        <p:pic>
          <p:nvPicPr>
            <p:cNvPr id="21" name="Afbeelding 20">
              <a:extLst>
                <a:ext uri="{FF2B5EF4-FFF2-40B4-BE49-F238E27FC236}">
                  <a16:creationId xmlns:a16="http://schemas.microsoft.com/office/drawing/2014/main" id="{BFFF8D0A-3D24-4932-947D-0BF048BD1689}"/>
                </a:ext>
              </a:extLst>
            </p:cNvPr>
            <p:cNvPicPr>
              <a:picLocks noChangeAspect="1"/>
            </p:cNvPicPr>
            <p:nvPr/>
          </p:nvPicPr>
          <p:blipFill rotWithShape="1">
            <a:blip r:embed="rId3"/>
            <a:srcRect l="35801" t="59806" r="32463" b="20796"/>
            <a:stretch/>
          </p:blipFill>
          <p:spPr>
            <a:xfrm>
              <a:off x="9344025" y="4886325"/>
              <a:ext cx="866775" cy="622062"/>
            </a:xfrm>
            <a:prstGeom prst="rect">
              <a:avLst/>
            </a:prstGeom>
          </p:spPr>
        </p:pic>
      </p:grpSp>
      <p:sp>
        <p:nvSpPr>
          <p:cNvPr id="16" name="object 3"/>
          <p:cNvSpPr/>
          <p:nvPr/>
        </p:nvSpPr>
        <p:spPr>
          <a:xfrm>
            <a:off x="5486940" y="5283722"/>
            <a:ext cx="813435" cy="610235"/>
          </a:xfrm>
          <a:custGeom>
            <a:avLst/>
            <a:gdLst/>
            <a:ahLst/>
            <a:cxnLst/>
            <a:rect l="l" t="t" r="r" b="b"/>
            <a:pathLst>
              <a:path w="813435" h="610235">
                <a:moveTo>
                  <a:pt x="812876" y="0"/>
                </a:moveTo>
                <a:lnTo>
                  <a:pt x="0" y="0"/>
                </a:lnTo>
                <a:lnTo>
                  <a:pt x="412788" y="609650"/>
                </a:lnTo>
                <a:lnTo>
                  <a:pt x="812876" y="0"/>
                </a:lnTo>
                <a:close/>
              </a:path>
            </a:pathLst>
          </a:custGeom>
          <a:solidFill>
            <a:schemeClr val="tx2"/>
          </a:solidFill>
        </p:spPr>
        <p:txBody>
          <a:bodyPr wrap="square" lIns="0" tIns="0" rIns="0" bIns="0" rtlCol="0"/>
          <a:lstStyle/>
          <a:p>
            <a:endParaRPr sz="1350"/>
          </a:p>
        </p:txBody>
      </p:sp>
      <p:sp>
        <p:nvSpPr>
          <p:cNvPr id="15" name="Tijdelijke aanduiding voor tekst 14"/>
          <p:cNvSpPr>
            <a:spLocks noGrp="1"/>
          </p:cNvSpPr>
          <p:nvPr>
            <p:ph type="body" sz="quarter" idx="13"/>
          </p:nvPr>
        </p:nvSpPr>
        <p:spPr>
          <a:xfrm>
            <a:off x="2451379" y="2872669"/>
            <a:ext cx="7239000" cy="351378"/>
          </a:xfrm>
        </p:spPr>
        <p:txBody>
          <a:bodyPr vert="horz" wrap="square" lIns="0" tIns="43180" rIns="0" bIns="0" rtlCol="0" anchor="ctr">
            <a:spAutoFit/>
          </a:bodyPr>
          <a:lstStyle>
            <a:lvl1pPr marL="6668" indent="0" algn="ctr">
              <a:buNone/>
              <a:defRPr lang="nl-NL" sz="2100" b="0" cap="all" spc="-15" baseline="0" dirty="0" smtClean="0">
                <a:solidFill>
                  <a:srgbClr val="FFFFFF"/>
                </a:solidFill>
                <a:latin typeface="Arial Black"/>
                <a:cs typeface="Arial Black"/>
              </a:defRPr>
            </a:lvl1pPr>
            <a:lvl2pPr marL="145256" indent="0">
              <a:buNone/>
              <a:defRPr lang="nl-NL" sz="1350" dirty="0">
                <a:solidFill>
                  <a:schemeClr val="tx1"/>
                </a:solidFill>
                <a:cs typeface="+mn-cs"/>
              </a:defRPr>
            </a:lvl2pPr>
          </a:lstStyle>
          <a:p>
            <a:pPr marL="9049" marR="3810" lvl="0" indent="-2381" algn="ctr">
              <a:lnSpc>
                <a:spcPts val="2400"/>
              </a:lnSpc>
              <a:spcBef>
                <a:spcPts val="255"/>
              </a:spcBef>
            </a:pPr>
            <a:r>
              <a:rPr lang="nl-NL"/>
              <a:t>Tekststijl van het model bewerken</a:t>
            </a:r>
          </a:p>
        </p:txBody>
      </p:sp>
      <p:sp>
        <p:nvSpPr>
          <p:cNvPr id="19" name="Tijdelijke aanduiding voor tekst 18"/>
          <p:cNvSpPr>
            <a:spLocks noGrp="1"/>
          </p:cNvSpPr>
          <p:nvPr>
            <p:ph type="body" sz="quarter" idx="14" hasCustomPrompt="1"/>
          </p:nvPr>
        </p:nvSpPr>
        <p:spPr>
          <a:xfrm>
            <a:off x="1904400" y="5878297"/>
            <a:ext cx="4471387" cy="274049"/>
          </a:xfrm>
        </p:spPr>
        <p:txBody>
          <a:bodyPr wrap="square" lIns="0" tIns="0" rIns="0" bIns="0">
            <a:spAutoFit/>
          </a:bodyPr>
          <a:lstStyle>
            <a:lvl1pPr marL="0" indent="0" algn="r">
              <a:buNone/>
              <a:defRPr lang="nl-NL" sz="1500" i="1" kern="1200" dirty="0">
                <a:solidFill>
                  <a:schemeClr val="accent1"/>
                </a:solidFill>
                <a:latin typeface="Arial"/>
                <a:ea typeface="+mn-ea"/>
                <a:cs typeface="Arial"/>
              </a:defRPr>
            </a:lvl1pPr>
          </a:lstStyle>
          <a:p>
            <a:pPr lvl="0"/>
            <a:r>
              <a:rPr lang="nl-NL" dirty="0"/>
              <a:t>Naam, </a:t>
            </a:r>
          </a:p>
        </p:txBody>
      </p:sp>
      <p:sp>
        <p:nvSpPr>
          <p:cNvPr id="20" name="Tijdelijke aanduiding voor tekst 18"/>
          <p:cNvSpPr>
            <a:spLocks noGrp="1"/>
          </p:cNvSpPr>
          <p:nvPr>
            <p:ph type="body" sz="quarter" idx="15" hasCustomPrompt="1"/>
          </p:nvPr>
        </p:nvSpPr>
        <p:spPr>
          <a:xfrm>
            <a:off x="6408000" y="5878297"/>
            <a:ext cx="4006632" cy="274049"/>
          </a:xfrm>
        </p:spPr>
        <p:txBody>
          <a:bodyPr wrap="square" lIns="0" tIns="0" rIns="0" bIns="0">
            <a:spAutoFit/>
          </a:bodyPr>
          <a:lstStyle>
            <a:lvl1pPr marL="0" indent="0" algn="l">
              <a:buNone/>
              <a:defRPr lang="nl-NL" sz="1500" i="1" kern="1200" dirty="0">
                <a:solidFill>
                  <a:schemeClr val="accent1"/>
                </a:solidFill>
                <a:latin typeface="Arial"/>
                <a:ea typeface="+mn-ea"/>
                <a:cs typeface="Arial"/>
              </a:defRPr>
            </a:lvl1pPr>
          </a:lstStyle>
          <a:p>
            <a:pPr lvl="0"/>
            <a:r>
              <a:rPr lang="nl-NL" dirty="0"/>
              <a:t>functietitel</a:t>
            </a:r>
          </a:p>
        </p:txBody>
      </p:sp>
      <p:sp>
        <p:nvSpPr>
          <p:cNvPr id="17" name="Tijdelijke aanduiding voor datum 3"/>
          <p:cNvSpPr>
            <a:spLocks noGrp="1"/>
          </p:cNvSpPr>
          <p:nvPr>
            <p:ph type="dt" sz="half" idx="2"/>
          </p:nvPr>
        </p:nvSpPr>
        <p:spPr>
          <a:xfrm>
            <a:off x="910800" y="6598802"/>
            <a:ext cx="2743200" cy="139525"/>
          </a:xfrm>
          <a:prstGeom prst="rect">
            <a:avLst/>
          </a:prstGeom>
        </p:spPr>
        <p:txBody>
          <a:bodyPr vert="horz" wrap="square" lIns="0" tIns="0" rIns="0" bIns="0" rtlCol="0">
            <a:spAutoFit/>
          </a:bodyPr>
          <a:lstStyle>
            <a:lvl1pPr algn="l">
              <a:defRPr lang="nl-NL" sz="825" i="1" smtClean="0">
                <a:solidFill>
                  <a:schemeClr val="tx2"/>
                </a:solidFill>
                <a:latin typeface="+mn-lt"/>
                <a:cs typeface="Arial"/>
              </a:defRPr>
            </a:lvl1pPr>
          </a:lstStyle>
          <a:p>
            <a:pPr marL="9525">
              <a:lnSpc>
                <a:spcPts val="1151"/>
              </a:lnSpc>
            </a:pPr>
            <a:fld id="{95410B63-699A-44D6-BBF6-9B7E5E4DDDAF}" type="datetime1">
              <a:rPr lang="nl-NL" smtClean="0"/>
              <a:t>4-3-2026</a:t>
            </a:fld>
            <a:endParaRPr lang="nl-NL"/>
          </a:p>
        </p:txBody>
      </p:sp>
      <p:sp>
        <p:nvSpPr>
          <p:cNvPr id="22" name="Tijdelijke aanduiding voor voettekst 4"/>
          <p:cNvSpPr>
            <a:spLocks noGrp="1"/>
          </p:cNvSpPr>
          <p:nvPr>
            <p:ph type="ftr" sz="quarter" idx="3"/>
          </p:nvPr>
        </p:nvSpPr>
        <p:spPr>
          <a:xfrm>
            <a:off x="910800" y="6404402"/>
            <a:ext cx="4114800" cy="139525"/>
          </a:xfrm>
          <a:prstGeom prst="rect">
            <a:avLst/>
          </a:prstGeom>
        </p:spPr>
        <p:txBody>
          <a:bodyPr vert="horz" wrap="square" lIns="0" tIns="0" rIns="0" bIns="0" rtlCol="0">
            <a:spAutoFit/>
          </a:bodyPr>
          <a:lstStyle>
            <a:lvl1pPr algn="l">
              <a:defRPr lang="nl-NL" sz="825" i="1">
                <a:solidFill>
                  <a:schemeClr val="tx2"/>
                </a:solidFill>
                <a:latin typeface="+mn-lt"/>
                <a:cs typeface="Arial"/>
              </a:defRPr>
            </a:lvl1pPr>
          </a:lstStyle>
          <a:p>
            <a:pPr marL="9525">
              <a:lnSpc>
                <a:spcPts val="1151"/>
              </a:lnSpc>
            </a:pPr>
            <a:r>
              <a:rPr lang="nl-NL"/>
              <a:t>Afstuderen voltijd studiejaar 2019-2020</a:t>
            </a:r>
            <a:endParaRPr lang="nl-NL" dirty="0"/>
          </a:p>
        </p:txBody>
      </p:sp>
      <p:sp>
        <p:nvSpPr>
          <p:cNvPr id="23" name="Tijdelijke aanduiding voor dianummer 15"/>
          <p:cNvSpPr>
            <a:spLocks noGrp="1"/>
          </p:cNvSpPr>
          <p:nvPr>
            <p:ph type="sldNum" sz="quarter" idx="4"/>
          </p:nvPr>
        </p:nvSpPr>
        <p:spPr>
          <a:xfrm>
            <a:off x="262800" y="6418800"/>
            <a:ext cx="574829" cy="128818"/>
          </a:xfrm>
          <a:prstGeom prst="rect">
            <a:avLst/>
          </a:prstGeom>
        </p:spPr>
        <p:txBody>
          <a:bodyPr vert="horz" wrap="square" lIns="0" tIns="0" rIns="0" bIns="0" rtlCol="0">
            <a:spAutoFit/>
          </a:bodyPr>
          <a:lstStyle>
            <a:lvl1pPr algn="r">
              <a:defRPr kumimoji="0" lang="nl-NL" sz="788" b="0" i="0" u="none" strike="noStrike" cap="none" spc="0" normalizeH="0" baseline="0" smtClean="0">
                <a:ln>
                  <a:noFill/>
                </a:ln>
                <a:solidFill>
                  <a:schemeClr val="tx2"/>
                </a:solidFill>
                <a:effectLst/>
                <a:uLnTx/>
                <a:uFillTx/>
                <a:latin typeface="+mn-lt"/>
                <a:cs typeface="Arial"/>
              </a:defRPr>
            </a:lvl1pPr>
          </a:lstStyle>
          <a:p>
            <a:pPr marL="19050">
              <a:lnSpc>
                <a:spcPts val="1069"/>
              </a:lnSpc>
            </a:pPr>
            <a:fld id="{68BC35B1-DB37-4D69-B23B-4C9E9B475BB5}" type="slidenum">
              <a:rPr lang="en-GB" smtClean="0"/>
              <a:pPr marL="19050">
                <a:lnSpc>
                  <a:spcPts val="1069"/>
                </a:lnSpc>
              </a:pPr>
              <a:t>‹#›</a:t>
            </a:fld>
            <a:endParaRPr lang="en-GB" dirty="0"/>
          </a:p>
        </p:txBody>
      </p:sp>
      <p:pic>
        <p:nvPicPr>
          <p:cNvPr id="24" name="Afbeelding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117369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425941" y="1297427"/>
            <a:ext cx="7114540" cy="348813"/>
          </a:xfrm>
          <a:prstGeom prst="rect">
            <a:avLst/>
          </a:prstGeom>
        </p:spPr>
        <p:txBody>
          <a:bodyPr vert="horz" wrap="square" lIns="0" tIns="40640" rIns="0" bIns="0" rtlCol="0" anchor="b">
            <a:spAutoFit/>
          </a:bodyPr>
          <a:lstStyle/>
          <a:p>
            <a:pPr marL="9525" marR="3810" lvl="0" indent="0" fontAlgn="auto">
              <a:lnSpc>
                <a:spcPts val="2415"/>
              </a:lnSpc>
              <a:spcBef>
                <a:spcPts val="240"/>
              </a:spcBef>
              <a:spcAft>
                <a:spcPts val="0"/>
              </a:spcAft>
              <a:buClrTx/>
              <a:buSzTx/>
              <a:buFontTx/>
              <a:tabLst/>
            </a:pPr>
            <a:r>
              <a:rPr lang="nl-NL" dirty="0"/>
              <a:t>Klik om de stijl te bewerken</a:t>
            </a:r>
          </a:p>
        </p:txBody>
      </p:sp>
      <p:sp>
        <p:nvSpPr>
          <p:cNvPr id="3" name="Tijdelijke aanduiding voor tekst 2"/>
          <p:cNvSpPr>
            <a:spLocks noGrp="1"/>
          </p:cNvSpPr>
          <p:nvPr>
            <p:ph type="body" idx="1"/>
          </p:nvPr>
        </p:nvSpPr>
        <p:spPr>
          <a:xfrm>
            <a:off x="2425941" y="2070299"/>
            <a:ext cx="7114540" cy="3985854"/>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910800" y="6598802"/>
            <a:ext cx="2743200" cy="139525"/>
          </a:xfrm>
          <a:prstGeom prst="rect">
            <a:avLst/>
          </a:prstGeom>
        </p:spPr>
        <p:txBody>
          <a:bodyPr vert="horz" wrap="square" lIns="0" tIns="0" rIns="0" bIns="0" rtlCol="0">
            <a:spAutoFit/>
          </a:bodyPr>
          <a:lstStyle>
            <a:lvl1pPr algn="l">
              <a:defRPr lang="nl-NL" sz="825" i="1" smtClean="0">
                <a:solidFill>
                  <a:schemeClr val="tx2"/>
                </a:solidFill>
                <a:latin typeface="+mn-lt"/>
                <a:cs typeface="Arial"/>
              </a:defRPr>
            </a:lvl1pPr>
          </a:lstStyle>
          <a:p>
            <a:pPr marL="9525">
              <a:lnSpc>
                <a:spcPts val="1151"/>
              </a:lnSpc>
            </a:pPr>
            <a:fld id="{EAC915D2-60BB-4BCB-9E28-531294355653}" type="datetime1">
              <a:rPr lang="nl-NL" smtClean="0"/>
              <a:t>4-3-2026</a:t>
            </a:fld>
            <a:endParaRPr lang="nl-NL"/>
          </a:p>
        </p:txBody>
      </p:sp>
      <p:sp>
        <p:nvSpPr>
          <p:cNvPr id="5" name="Tijdelijke aanduiding voor voettekst 4"/>
          <p:cNvSpPr>
            <a:spLocks noGrp="1"/>
          </p:cNvSpPr>
          <p:nvPr>
            <p:ph type="ftr" sz="quarter" idx="3"/>
          </p:nvPr>
        </p:nvSpPr>
        <p:spPr>
          <a:xfrm>
            <a:off x="910800" y="6404402"/>
            <a:ext cx="4114800" cy="139525"/>
          </a:xfrm>
          <a:prstGeom prst="rect">
            <a:avLst/>
          </a:prstGeom>
        </p:spPr>
        <p:txBody>
          <a:bodyPr vert="horz" wrap="square" lIns="0" tIns="0" rIns="0" bIns="0" rtlCol="0">
            <a:spAutoFit/>
          </a:bodyPr>
          <a:lstStyle>
            <a:lvl1pPr algn="l">
              <a:defRPr lang="nl-NL" sz="825" i="1">
                <a:solidFill>
                  <a:schemeClr val="tx2"/>
                </a:solidFill>
                <a:latin typeface="+mn-lt"/>
                <a:cs typeface="Arial"/>
              </a:defRPr>
            </a:lvl1pPr>
          </a:lstStyle>
          <a:p>
            <a:pPr marL="9525">
              <a:lnSpc>
                <a:spcPts val="1151"/>
              </a:lnSpc>
            </a:pPr>
            <a:r>
              <a:rPr lang="nl-NL"/>
              <a:t>Afstuderen voltijd studiejaar 2019-2020</a:t>
            </a:r>
            <a:endParaRPr lang="nl-NL" dirty="0"/>
          </a:p>
        </p:txBody>
      </p:sp>
      <p:sp>
        <p:nvSpPr>
          <p:cNvPr id="11" name="object 2"/>
          <p:cNvSpPr/>
          <p:nvPr/>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rgbClr val="9EA700"/>
          </a:solidFill>
        </p:spPr>
        <p:txBody>
          <a:bodyPr wrap="square" lIns="0" tIns="0" rIns="0" bIns="0" rtlCol="0"/>
          <a:lstStyle/>
          <a:p>
            <a:endParaRPr sz="1350"/>
          </a:p>
        </p:txBody>
      </p:sp>
      <p:sp>
        <p:nvSpPr>
          <p:cNvPr id="16" name="Tijdelijke aanduiding voor dianummer 15"/>
          <p:cNvSpPr>
            <a:spLocks noGrp="1"/>
          </p:cNvSpPr>
          <p:nvPr>
            <p:ph type="sldNum" sz="quarter" idx="4"/>
          </p:nvPr>
        </p:nvSpPr>
        <p:spPr>
          <a:xfrm>
            <a:off x="262800" y="6418800"/>
            <a:ext cx="574829" cy="128818"/>
          </a:xfrm>
          <a:prstGeom prst="rect">
            <a:avLst/>
          </a:prstGeom>
        </p:spPr>
        <p:txBody>
          <a:bodyPr vert="horz" wrap="square" lIns="0" tIns="0" rIns="0" bIns="0" rtlCol="0">
            <a:spAutoFit/>
          </a:bodyPr>
          <a:lstStyle>
            <a:lvl1pPr algn="r">
              <a:defRPr kumimoji="0" lang="nl-NL" sz="788" b="0" i="0" u="none" strike="noStrike" cap="none" spc="0" normalizeH="0" baseline="0" smtClean="0">
                <a:ln>
                  <a:noFill/>
                </a:ln>
                <a:solidFill>
                  <a:schemeClr val="tx2"/>
                </a:solidFill>
                <a:effectLst/>
                <a:uLnTx/>
                <a:uFillTx/>
                <a:latin typeface="+mn-lt"/>
                <a:cs typeface="Arial"/>
              </a:defRPr>
            </a:lvl1pPr>
          </a:lstStyle>
          <a:p>
            <a:pPr marL="19050">
              <a:lnSpc>
                <a:spcPts val="1069"/>
              </a:lnSpc>
            </a:pPr>
            <a:fld id="{68BC35B1-DB37-4D69-B23B-4C9E9B475BB5}" type="slidenum">
              <a:rPr lang="en-GB" smtClean="0"/>
              <a:pPr marL="19050">
                <a:lnSpc>
                  <a:spcPts val="1069"/>
                </a:lnSpc>
              </a:pPr>
              <a:t>‹#›</a:t>
            </a:fld>
            <a:endParaRPr lang="en-GB" dirty="0"/>
          </a:p>
        </p:txBody>
      </p:sp>
      <p:pic>
        <p:nvPicPr>
          <p:cNvPr id="8" name="Afbeelding 7" descr="HHS_NL_groen_HEX.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
        <p:nvSpPr>
          <p:cNvPr id="9" name="object 2">
            <a:extLst>
              <a:ext uri="{FF2B5EF4-FFF2-40B4-BE49-F238E27FC236}">
                <a16:creationId xmlns:a16="http://schemas.microsoft.com/office/drawing/2014/main" id="{91D7F27E-DA10-408A-9511-B6F856A17A47}"/>
              </a:ext>
            </a:extLst>
          </p:cNvPr>
          <p:cNvSpPr/>
          <p:nvPr/>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rgbClr val="9EA700"/>
          </a:solidFill>
        </p:spPr>
        <p:txBody>
          <a:bodyPr wrap="square" lIns="0" tIns="0" rIns="0" bIns="0" rtlCol="0"/>
          <a:lstStyle/>
          <a:p>
            <a:endParaRPr sz="1350"/>
          </a:p>
        </p:txBody>
      </p:sp>
      <p:pic>
        <p:nvPicPr>
          <p:cNvPr id="10" name="Afbeelding 9" descr="HHS_NL_groen_HEX.png">
            <a:extLst>
              <a:ext uri="{FF2B5EF4-FFF2-40B4-BE49-F238E27FC236}">
                <a16:creationId xmlns:a16="http://schemas.microsoft.com/office/drawing/2014/main" id="{1906D520-E5C8-4626-9722-3317A36F899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12925181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0" lang="nl-NL" sz="2100" b="1" i="0" u="none" strike="noStrike" kern="0" cap="none" spc="0" normalizeH="0" baseline="0" smtClean="0">
          <a:ln>
            <a:noFill/>
          </a:ln>
          <a:solidFill>
            <a:schemeClr val="accent1"/>
          </a:solidFill>
          <a:effectLst/>
          <a:uLnTx/>
          <a:uFillTx/>
          <a:latin typeface="+mj-lt"/>
          <a:ea typeface="+mj-ea"/>
          <a:cs typeface="+mj-cs"/>
        </a:defRPr>
      </a:lvl1pPr>
    </p:titleStyle>
    <p:bodyStyle>
      <a:lvl1pPr marL="171450" indent="-171450" algn="l" defTabSz="685800" rtl="0" eaLnBrk="1" latinLnBrk="0" hangingPunct="1">
        <a:lnSpc>
          <a:spcPct val="133000"/>
        </a:lnSpc>
        <a:spcBef>
          <a:spcPts val="0"/>
        </a:spcBef>
        <a:spcAft>
          <a:spcPts val="0"/>
        </a:spcAft>
        <a:buFont typeface="Arial" panose="020B0604020202020204" pitchFamily="34" charset="0"/>
        <a:buChar char="•"/>
        <a:defRPr sz="1500" kern="1200">
          <a:solidFill>
            <a:schemeClr val="tx2"/>
          </a:solidFill>
          <a:latin typeface="+mn-lt"/>
          <a:ea typeface="+mn-ea"/>
          <a:cs typeface="Arial" panose="020B0604020202020204" pitchFamily="34" charset="0"/>
        </a:defRPr>
      </a:lvl1pPr>
      <a:lvl2pPr marL="402431" indent="-197644" algn="l" defTabSz="685800" rtl="0" eaLnBrk="1" latinLnBrk="0" hangingPunct="1">
        <a:lnSpc>
          <a:spcPct val="133000"/>
        </a:lnSpc>
        <a:spcBef>
          <a:spcPts val="0"/>
        </a:spcBef>
        <a:spcAft>
          <a:spcPts val="0"/>
        </a:spcAft>
        <a:buFont typeface="Calibri" panose="020F0502020204030204" pitchFamily="34" charset="0"/>
        <a:buChar char="−"/>
        <a:defRPr sz="1500" kern="1200">
          <a:solidFill>
            <a:schemeClr val="tx2"/>
          </a:solidFill>
          <a:latin typeface="+mn-lt"/>
          <a:ea typeface="+mn-ea"/>
          <a:cs typeface="Arial" panose="020B0604020202020204" pitchFamily="34" charset="0"/>
        </a:defRPr>
      </a:lvl2pPr>
      <a:lvl3pPr marL="607219" indent="-204788" algn="l" defTabSz="685800" rtl="0" eaLnBrk="1" latinLnBrk="0" hangingPunct="1">
        <a:lnSpc>
          <a:spcPct val="133000"/>
        </a:lnSpc>
        <a:spcBef>
          <a:spcPts val="0"/>
        </a:spcBef>
        <a:spcAft>
          <a:spcPts val="0"/>
        </a:spcAft>
        <a:buFont typeface="Calibri" panose="020F0502020204030204" pitchFamily="34" charset="0"/>
        <a:buChar char="−"/>
        <a:defRPr sz="1500" kern="1200">
          <a:solidFill>
            <a:schemeClr val="tx2"/>
          </a:solidFill>
          <a:latin typeface="+mn-lt"/>
          <a:ea typeface="+mn-ea"/>
          <a:cs typeface="Arial" panose="020B0604020202020204" pitchFamily="34" charset="0"/>
        </a:defRPr>
      </a:lvl3pPr>
      <a:lvl4pPr marL="804863" indent="-197644" algn="l" defTabSz="685800" rtl="0" eaLnBrk="1" latinLnBrk="0" hangingPunct="1">
        <a:lnSpc>
          <a:spcPct val="133000"/>
        </a:lnSpc>
        <a:spcBef>
          <a:spcPts val="0"/>
        </a:spcBef>
        <a:spcAft>
          <a:spcPts val="0"/>
        </a:spcAft>
        <a:buFont typeface="Calibri" panose="020F0502020204030204" pitchFamily="34" charset="0"/>
        <a:buChar char="−"/>
        <a:defRPr sz="1500" kern="1200">
          <a:solidFill>
            <a:schemeClr val="tx2"/>
          </a:solidFill>
          <a:latin typeface="+mn-lt"/>
          <a:ea typeface="+mn-ea"/>
          <a:cs typeface="Arial" panose="020B0604020202020204" pitchFamily="34" charset="0"/>
        </a:defRPr>
      </a:lvl4pPr>
      <a:lvl5pPr marL="1008460" indent="-203597" algn="l" defTabSz="685800" rtl="0" eaLnBrk="1" latinLnBrk="0" hangingPunct="1">
        <a:lnSpc>
          <a:spcPct val="133000"/>
        </a:lnSpc>
        <a:spcBef>
          <a:spcPts val="0"/>
        </a:spcBef>
        <a:spcAft>
          <a:spcPts val="0"/>
        </a:spcAft>
        <a:buFont typeface="Calibri" panose="020F0502020204030204" pitchFamily="34" charset="0"/>
        <a:buChar char="−"/>
        <a:defRPr sz="15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Tijdelijke aanduiding voor afbeelding 2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p:pic>
      <p:sp>
        <p:nvSpPr>
          <p:cNvPr id="5" name="Tijdelijke aanduiding voor tekst 4">
            <a:extLst>
              <a:ext uri="{FF2B5EF4-FFF2-40B4-BE49-F238E27FC236}">
                <a16:creationId xmlns:a16="http://schemas.microsoft.com/office/drawing/2014/main" id="{DB08BBF5-CD40-4A16-8903-8DF4B0919940}"/>
              </a:ext>
            </a:extLst>
          </p:cNvPr>
          <p:cNvSpPr>
            <a:spLocks noGrp="1"/>
          </p:cNvSpPr>
          <p:nvPr>
            <p:ph type="body" sz="quarter" idx="11"/>
          </p:nvPr>
        </p:nvSpPr>
        <p:spPr/>
        <p:txBody>
          <a:bodyPr/>
          <a:lstStyle/>
          <a:p>
            <a:endParaRPr lang="nl-NL" dirty="0"/>
          </a:p>
        </p:txBody>
      </p:sp>
      <p:sp>
        <p:nvSpPr>
          <p:cNvPr id="30" name="Titel 29"/>
          <p:cNvSpPr>
            <a:spLocks noGrp="1"/>
          </p:cNvSpPr>
          <p:nvPr>
            <p:ph type="ctrTitle"/>
          </p:nvPr>
        </p:nvSpPr>
        <p:spPr>
          <a:xfrm>
            <a:off x="1254025" y="4688378"/>
            <a:ext cx="8554993" cy="360713"/>
          </a:xfrm>
        </p:spPr>
        <p:txBody>
          <a:bodyPr anchor="t"/>
          <a:lstStyle/>
          <a:p>
            <a:r>
              <a:rPr lang="en-GB" dirty="0"/>
              <a:t>Semester 2 </a:t>
            </a:r>
            <a:r>
              <a:rPr lang="en-GB" dirty="0" err="1"/>
              <a:t>jaar</a:t>
            </a:r>
            <a:r>
              <a:rPr lang="en-GB" dirty="0"/>
              <a:t> 1 </a:t>
            </a:r>
            <a:r>
              <a:rPr lang="en-GB" dirty="0" err="1"/>
              <a:t>pabo</a:t>
            </a:r>
            <a:br>
              <a:rPr lang="en-GB" dirty="0"/>
            </a:br>
            <a:endParaRPr lang="nl-NL" sz="1100" dirty="0"/>
          </a:p>
        </p:txBody>
      </p:sp>
      <p:sp>
        <p:nvSpPr>
          <p:cNvPr id="7" name="Tijdelijke aanduiding voor tekst 6">
            <a:extLst>
              <a:ext uri="{FF2B5EF4-FFF2-40B4-BE49-F238E27FC236}">
                <a16:creationId xmlns:a16="http://schemas.microsoft.com/office/drawing/2014/main" id="{CF43F662-A34D-4B2E-B273-EB28CE016E9D}"/>
              </a:ext>
            </a:extLst>
          </p:cNvPr>
          <p:cNvSpPr>
            <a:spLocks noGrp="1"/>
          </p:cNvSpPr>
          <p:nvPr>
            <p:ph type="body" sz="quarter" idx="13"/>
          </p:nvPr>
        </p:nvSpPr>
        <p:spPr>
          <a:xfrm>
            <a:off x="8385765" y="2116365"/>
            <a:ext cx="1619250" cy="579172"/>
          </a:xfrm>
        </p:spPr>
        <p:txBody>
          <a:bodyPr/>
          <a:lstStyle/>
          <a:p>
            <a:endParaRPr lang="nl-NL" dirty="0"/>
          </a:p>
          <a:p>
            <a:endParaRPr lang="nl-NL" dirty="0"/>
          </a:p>
        </p:txBody>
      </p:sp>
    </p:spTree>
    <p:extLst>
      <p:ext uri="{BB962C8B-B14F-4D97-AF65-F5344CB8AC3E}">
        <p14:creationId xmlns:p14="http://schemas.microsoft.com/office/powerpoint/2010/main" val="190558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8C2D2-75AE-45CF-8B7B-401D3580603C}"/>
              </a:ext>
            </a:extLst>
          </p:cNvPr>
          <p:cNvSpPr>
            <a:spLocks noGrp="1"/>
          </p:cNvSpPr>
          <p:nvPr>
            <p:ph type="title"/>
          </p:nvPr>
        </p:nvSpPr>
        <p:spPr/>
        <p:txBody>
          <a:bodyPr/>
          <a:lstStyle/>
          <a:p>
            <a:r>
              <a:rPr lang="en-US" dirty="0"/>
              <a:t>S</a:t>
            </a:r>
            <a:r>
              <a:rPr lang="nl-NL" dirty="0" err="1"/>
              <a:t>emester</a:t>
            </a:r>
            <a:r>
              <a:rPr lang="nl-NL" dirty="0"/>
              <a:t> 2 jaar 1 pabo</a:t>
            </a:r>
            <a:endParaRPr lang="en-US" dirty="0"/>
          </a:p>
        </p:txBody>
      </p:sp>
      <p:sp>
        <p:nvSpPr>
          <p:cNvPr id="3" name="Tijdelijke aanduiding voor inhoud 2">
            <a:extLst>
              <a:ext uri="{FF2B5EF4-FFF2-40B4-BE49-F238E27FC236}">
                <a16:creationId xmlns:a16="http://schemas.microsoft.com/office/drawing/2014/main" id="{CD112C5D-F9A3-5F92-2EAA-D93AF97EE865}"/>
              </a:ext>
            </a:extLst>
          </p:cNvPr>
          <p:cNvSpPr>
            <a:spLocks noGrp="1"/>
          </p:cNvSpPr>
          <p:nvPr>
            <p:ph idx="1"/>
          </p:nvPr>
        </p:nvSpPr>
        <p:spPr>
          <a:xfrm>
            <a:off x="1207213" y="2070299"/>
            <a:ext cx="8333268" cy="3940083"/>
          </a:xfrm>
        </p:spPr>
        <p:txBody>
          <a:bodyPr>
            <a:normAutofit/>
          </a:bodyPr>
          <a:lstStyle/>
          <a:p>
            <a:pPr marL="0" indent="0">
              <a:buNone/>
            </a:pPr>
            <a:r>
              <a:rPr lang="nl-NL" b="1" dirty="0"/>
              <a:t>Op WO kun je rekenen (10 weken)</a:t>
            </a:r>
          </a:p>
          <a:p>
            <a:pPr lvl="1"/>
            <a:r>
              <a:rPr lang="nl-NL" dirty="0">
                <a:highlight>
                  <a:srgbClr val="F5F5F5"/>
                </a:highlight>
                <a:latin typeface="Roboto" panose="02000000000000000000" pitchFamily="2" charset="0"/>
              </a:rPr>
              <a:t>Wereldoriëntatie </a:t>
            </a:r>
          </a:p>
          <a:p>
            <a:pPr lvl="1"/>
            <a:r>
              <a:rPr lang="nl-NL" dirty="0">
                <a:highlight>
                  <a:srgbClr val="F5F5F5"/>
                </a:highlight>
                <a:latin typeface="Roboto" panose="02000000000000000000" pitchFamily="2" charset="0"/>
              </a:rPr>
              <a:t>Rekenen: verhoudingen en verbanden</a:t>
            </a:r>
          </a:p>
          <a:p>
            <a:pPr marL="0" indent="0">
              <a:buNone/>
            </a:pPr>
            <a:endParaRPr lang="nl-NL" dirty="0">
              <a:highlight>
                <a:srgbClr val="F5F5F5"/>
              </a:highlight>
              <a:latin typeface="Roboto" panose="02000000000000000000" pitchFamily="2" charset="0"/>
            </a:endParaRPr>
          </a:p>
          <a:p>
            <a:pPr marL="0" indent="0">
              <a:buNone/>
            </a:pPr>
            <a:r>
              <a:rPr lang="nl-NL" b="1" dirty="0">
                <a:highlight>
                  <a:srgbClr val="F5F5F5"/>
                </a:highlight>
                <a:latin typeface="Roboto" panose="02000000000000000000" pitchFamily="2" charset="0"/>
              </a:rPr>
              <a:t>Ruimte scheppen voor expressie (10 weken)</a:t>
            </a:r>
          </a:p>
          <a:p>
            <a:pPr marL="516731" lvl="1" indent="-285750"/>
            <a:r>
              <a:rPr lang="nl-NL" dirty="0">
                <a:highlight>
                  <a:srgbClr val="F5F5F5"/>
                </a:highlight>
                <a:latin typeface="Roboto" panose="02000000000000000000" pitchFamily="2" charset="0"/>
              </a:rPr>
              <a:t>Kunstonderwijs</a:t>
            </a:r>
          </a:p>
          <a:p>
            <a:pPr marL="516731" lvl="1" indent="-285750"/>
            <a:r>
              <a:rPr lang="nl-NL" dirty="0">
                <a:highlight>
                  <a:srgbClr val="F5F5F5"/>
                </a:highlight>
                <a:latin typeface="Roboto" panose="02000000000000000000" pitchFamily="2" charset="0"/>
              </a:rPr>
              <a:t>Taal </a:t>
            </a:r>
          </a:p>
          <a:p>
            <a:endParaRPr lang="nl-NL" dirty="0">
              <a:highlight>
                <a:srgbClr val="F5F5F5"/>
              </a:highlight>
              <a:latin typeface="Roboto" panose="02000000000000000000" pitchFamily="2" charset="0"/>
            </a:endParaRPr>
          </a:p>
          <a:p>
            <a:endParaRPr lang="nl-NL" dirty="0"/>
          </a:p>
          <a:p>
            <a:endParaRPr lang="en-US" dirty="0"/>
          </a:p>
        </p:txBody>
      </p:sp>
    </p:spTree>
    <p:extLst>
      <p:ext uri="{BB962C8B-B14F-4D97-AF65-F5344CB8AC3E}">
        <p14:creationId xmlns:p14="http://schemas.microsoft.com/office/powerpoint/2010/main" val="260930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B6047-36D5-455F-A198-47C843367B41}"/>
              </a:ext>
            </a:extLst>
          </p:cNvPr>
          <p:cNvSpPr>
            <a:spLocks noGrp="1"/>
          </p:cNvSpPr>
          <p:nvPr>
            <p:ph type="title"/>
          </p:nvPr>
        </p:nvSpPr>
        <p:spPr>
          <a:xfrm>
            <a:off x="1958467" y="584888"/>
            <a:ext cx="7114540" cy="331886"/>
          </a:xfrm>
        </p:spPr>
        <p:txBody>
          <a:bodyPr/>
          <a:lstStyle/>
          <a:p>
            <a:r>
              <a:rPr lang="en-US" dirty="0"/>
              <a:t>W</a:t>
            </a:r>
            <a:r>
              <a:rPr lang="nl-NL" dirty="0" err="1"/>
              <a:t>ereldoriëntatie</a:t>
            </a:r>
            <a:endParaRPr lang="en-US" dirty="0"/>
          </a:p>
        </p:txBody>
      </p:sp>
      <p:sp>
        <p:nvSpPr>
          <p:cNvPr id="5" name="TextBox 4">
            <a:extLst>
              <a:ext uri="{FF2B5EF4-FFF2-40B4-BE49-F238E27FC236}">
                <a16:creationId xmlns:a16="http://schemas.microsoft.com/office/drawing/2014/main" id="{CF123DB4-472B-8DD0-B37C-4CFFF057F052}"/>
              </a:ext>
            </a:extLst>
          </p:cNvPr>
          <p:cNvSpPr txBox="1"/>
          <p:nvPr/>
        </p:nvSpPr>
        <p:spPr>
          <a:xfrm>
            <a:off x="1501267" y="3762911"/>
            <a:ext cx="8887146" cy="1600438"/>
          </a:xfrm>
          <a:prstGeom prst="rect">
            <a:avLst/>
          </a:prstGeom>
          <a:noFill/>
        </p:spPr>
        <p:txBody>
          <a:bodyPr wrap="square" rtlCol="0">
            <a:spAutoFit/>
          </a:bodyPr>
          <a:lstStyle/>
          <a:p>
            <a:r>
              <a:rPr lang="en-US" sz="1400" dirty="0">
                <a:solidFill>
                  <a:srgbClr val="213343"/>
                </a:solidFill>
              </a:rPr>
              <a:t>Dit </a:t>
            </a:r>
            <a:r>
              <a:rPr lang="en-US" sz="1400" dirty="0" err="1">
                <a:solidFill>
                  <a:srgbClr val="213343"/>
                </a:solidFill>
              </a:rPr>
              <a:t>betekent</a:t>
            </a:r>
            <a:r>
              <a:rPr lang="en-US" sz="1400" dirty="0">
                <a:solidFill>
                  <a:srgbClr val="213343"/>
                </a:solidFill>
              </a:rPr>
              <a:t> in de </a:t>
            </a:r>
            <a:r>
              <a:rPr lang="en-US" sz="1400" dirty="0" err="1">
                <a:solidFill>
                  <a:srgbClr val="213343"/>
                </a:solidFill>
              </a:rPr>
              <a:t>praktijk</a:t>
            </a:r>
            <a:r>
              <a:rPr lang="en-US" sz="1400" dirty="0">
                <a:solidFill>
                  <a:srgbClr val="213343"/>
                </a:solidFill>
              </a:rPr>
              <a:t> </a:t>
            </a:r>
            <a:r>
              <a:rPr lang="en-US" sz="1400" dirty="0" err="1">
                <a:solidFill>
                  <a:srgbClr val="213343"/>
                </a:solidFill>
              </a:rPr>
              <a:t>dat</a:t>
            </a:r>
            <a:r>
              <a:rPr lang="en-US" sz="1400" dirty="0">
                <a:solidFill>
                  <a:srgbClr val="213343"/>
                </a:solidFill>
              </a:rPr>
              <a:t> de student de </a:t>
            </a:r>
            <a:r>
              <a:rPr lang="en-US" sz="1400" dirty="0" err="1">
                <a:solidFill>
                  <a:srgbClr val="213343"/>
                </a:solidFill>
              </a:rPr>
              <a:t>volgende</a:t>
            </a:r>
            <a:r>
              <a:rPr lang="en-US" sz="1400" dirty="0">
                <a:solidFill>
                  <a:srgbClr val="213343"/>
                </a:solidFill>
              </a:rPr>
              <a:t> lessen </a:t>
            </a:r>
            <a:r>
              <a:rPr lang="en-US" sz="1400" dirty="0" err="1">
                <a:solidFill>
                  <a:srgbClr val="213343"/>
                </a:solidFill>
              </a:rPr>
              <a:t>geeft</a:t>
            </a:r>
            <a:r>
              <a:rPr lang="en-US" sz="1400" dirty="0">
                <a:solidFill>
                  <a:srgbClr val="213343"/>
                </a:solidFill>
              </a:rPr>
              <a:t>:</a:t>
            </a:r>
          </a:p>
          <a:p>
            <a:endParaRPr lang="en-US" sz="1400" dirty="0">
              <a:solidFill>
                <a:srgbClr val="213343"/>
              </a:solidFill>
            </a:endParaRPr>
          </a:p>
          <a:p>
            <a:endParaRPr lang="en-US" sz="1400" dirty="0">
              <a:solidFill>
                <a:srgbClr val="213343"/>
              </a:solidFill>
            </a:endParaRPr>
          </a:p>
          <a:p>
            <a:endParaRPr lang="en-US" sz="1400" dirty="0">
              <a:solidFill>
                <a:srgbClr val="213343"/>
              </a:solidFill>
            </a:endParaRPr>
          </a:p>
          <a:p>
            <a:endParaRPr lang="en-US" sz="1400" dirty="0">
              <a:solidFill>
                <a:srgbClr val="213343"/>
              </a:solidFill>
            </a:endParaRPr>
          </a:p>
          <a:p>
            <a:endParaRPr lang="en-US" sz="1400" dirty="0">
              <a:solidFill>
                <a:srgbClr val="213343"/>
              </a:solidFill>
            </a:endParaRPr>
          </a:p>
          <a:p>
            <a:r>
              <a:rPr lang="en-US" sz="1400" dirty="0">
                <a:solidFill>
                  <a:srgbClr val="213343"/>
                </a:solidFill>
              </a:rPr>
              <a:t> </a:t>
            </a:r>
            <a:endParaRPr lang="nl-NL" sz="1400" dirty="0">
              <a:solidFill>
                <a:srgbClr val="213343"/>
              </a:solidFill>
            </a:endParaRPr>
          </a:p>
        </p:txBody>
      </p:sp>
      <p:sp>
        <p:nvSpPr>
          <p:cNvPr id="7" name="Content Placeholder 6">
            <a:extLst>
              <a:ext uri="{FF2B5EF4-FFF2-40B4-BE49-F238E27FC236}">
                <a16:creationId xmlns:a16="http://schemas.microsoft.com/office/drawing/2014/main" id="{FF46819B-F1D5-DE64-3142-C1C812C7DB48}"/>
              </a:ext>
            </a:extLst>
          </p:cNvPr>
          <p:cNvSpPr>
            <a:spLocks noGrp="1"/>
          </p:cNvSpPr>
          <p:nvPr>
            <p:ph idx="1"/>
          </p:nvPr>
        </p:nvSpPr>
        <p:spPr>
          <a:xfrm>
            <a:off x="1501267" y="1182231"/>
            <a:ext cx="9836266" cy="2372627"/>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nl-NL" sz="1200" i="1" dirty="0">
                <a:solidFill>
                  <a:srgbClr val="000000"/>
                </a:solidFill>
                <a:latin typeface="Arial" panose="020B0604020202020204" pitchFamily="34" charset="0"/>
              </a:rPr>
              <a:t>Leeruitkomst</a:t>
            </a:r>
          </a:p>
          <a:p>
            <a:pPr marL="0" indent="0">
              <a:buNone/>
            </a:pPr>
            <a:r>
              <a:rPr lang="nl-NL" sz="1200" i="1" dirty="0">
                <a:solidFill>
                  <a:srgbClr val="000000"/>
                </a:solidFill>
                <a:latin typeface="Arial" panose="020B0604020202020204" pitchFamily="34" charset="0"/>
              </a:rPr>
              <a:t>De toekomstige leerkracht ontwerpt en voert onderwijsactiviteiten uit in de vakken aardrijkskunde, geschiedenis, natuur, techniek of gezondheid. De toekomstige leerkracht stimuleert de intrinsieke motivatie en onderzoekende houding van leerlingen voor wereldoriëntatie door het ontwerpen van interactieve activiteiten die aansluiten bij hun belevingswereld. De toekomstige leerkracht past de lesstof aan op de belevingswereld van de leerlingen door voorbeelden te geven die aansluiten bij hun ervaringen en voorkennis en houdt rekening met de beginsituatie. De toekomstige leerkracht herkent de verschillende vakdidactische aanpakken en past deze toe. De toekomstige leerkracht gebruikt passende (digitale) leermiddelen. </a:t>
            </a:r>
            <a:br>
              <a:rPr lang="nl-NL" sz="1200" i="1" dirty="0">
                <a:solidFill>
                  <a:srgbClr val="000000"/>
                </a:solidFill>
                <a:latin typeface="Arial" panose="020B0604020202020204" pitchFamily="34" charset="0"/>
              </a:rPr>
            </a:br>
            <a:r>
              <a:rPr lang="nl-NL" sz="1200" i="1" dirty="0">
                <a:solidFill>
                  <a:srgbClr val="000000"/>
                </a:solidFill>
                <a:latin typeface="Arial" panose="020B0604020202020204" pitchFamily="34" charset="0"/>
              </a:rPr>
              <a:t>De toekomstige leerkracht reflecteert op diens rol als leerkracht, analyseert de impact van de ontworpen activiteiten en past de onderwijs aanpak aan om leerlingen passend te begeleiden bij het ontdekken en begrijpen van de wereld om hen heen. </a:t>
            </a:r>
          </a:p>
          <a:p>
            <a:endParaRPr lang="nl-NL" dirty="0"/>
          </a:p>
        </p:txBody>
      </p:sp>
    </p:spTree>
    <p:extLst>
      <p:ext uri="{BB962C8B-B14F-4D97-AF65-F5344CB8AC3E}">
        <p14:creationId xmlns:p14="http://schemas.microsoft.com/office/powerpoint/2010/main" val="32532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3C7D0-19C3-5264-285A-099F22B833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2E26F4-4E72-9851-46B9-4CC880C4273F}"/>
              </a:ext>
            </a:extLst>
          </p:cNvPr>
          <p:cNvSpPr>
            <a:spLocks noGrp="1"/>
          </p:cNvSpPr>
          <p:nvPr>
            <p:ph type="title"/>
          </p:nvPr>
        </p:nvSpPr>
        <p:spPr>
          <a:xfrm>
            <a:off x="1958467" y="584888"/>
            <a:ext cx="7114540" cy="331886"/>
          </a:xfrm>
        </p:spPr>
        <p:txBody>
          <a:bodyPr/>
          <a:lstStyle/>
          <a:p>
            <a:r>
              <a:rPr lang="nl-NL" noProof="0" dirty="0"/>
              <a:t>Rekenen</a:t>
            </a:r>
          </a:p>
        </p:txBody>
      </p:sp>
      <p:sp>
        <p:nvSpPr>
          <p:cNvPr id="5" name="TextBox 4">
            <a:extLst>
              <a:ext uri="{FF2B5EF4-FFF2-40B4-BE49-F238E27FC236}">
                <a16:creationId xmlns:a16="http://schemas.microsoft.com/office/drawing/2014/main" id="{D11CC6AA-B51D-35A1-823D-29A2F7D61A10}"/>
              </a:ext>
            </a:extLst>
          </p:cNvPr>
          <p:cNvSpPr txBox="1"/>
          <p:nvPr/>
        </p:nvSpPr>
        <p:spPr>
          <a:xfrm>
            <a:off x="1501267" y="3429000"/>
            <a:ext cx="8887146" cy="2893100"/>
          </a:xfrm>
          <a:prstGeom prst="rect">
            <a:avLst/>
          </a:prstGeom>
          <a:noFill/>
        </p:spPr>
        <p:txBody>
          <a:bodyPr wrap="square" rtlCol="0">
            <a:spAutoFit/>
          </a:bodyPr>
          <a:lstStyle/>
          <a:p>
            <a:r>
              <a:rPr lang="nl-NL" sz="1400" noProof="0" dirty="0">
                <a:solidFill>
                  <a:srgbClr val="213343"/>
                </a:solidFill>
              </a:rPr>
              <a:t>De MLU kaart met uitgebreide informatie over deze module is beschikbaar op de website van OZWH. </a:t>
            </a:r>
            <a:br>
              <a:rPr lang="nl-NL" sz="1400" noProof="0" dirty="0">
                <a:solidFill>
                  <a:srgbClr val="213343"/>
                </a:solidFill>
              </a:rPr>
            </a:br>
            <a:br>
              <a:rPr lang="nl-NL" sz="1400" noProof="0" dirty="0">
                <a:solidFill>
                  <a:srgbClr val="213343"/>
                </a:solidFill>
              </a:rPr>
            </a:br>
            <a:r>
              <a:rPr lang="nl-NL" sz="1400" noProof="0" dirty="0">
                <a:solidFill>
                  <a:srgbClr val="213343"/>
                </a:solidFill>
              </a:rPr>
              <a:t>De studenten geven in de praktijk twee lessen in het domein verhoudingen en verbanden</a:t>
            </a:r>
          </a:p>
          <a:p>
            <a:r>
              <a:rPr lang="nl-NL" sz="1400" noProof="0" dirty="0">
                <a:solidFill>
                  <a:srgbClr val="213343"/>
                </a:solidFill>
              </a:rPr>
              <a:t>Zij bereiden deze lessen voor op het lesvoorbereidingsformulier</a:t>
            </a:r>
          </a:p>
          <a:p>
            <a:r>
              <a:rPr lang="nl-NL" sz="1400" noProof="0" dirty="0">
                <a:solidFill>
                  <a:srgbClr val="213343"/>
                </a:solidFill>
              </a:rPr>
              <a:t>Zij filmen hierbij hun instructie en brengen hierbij (uiteraard) geen leerlingen in beeld</a:t>
            </a:r>
          </a:p>
          <a:p>
            <a:r>
              <a:rPr lang="nl-NL" sz="1400" noProof="0" dirty="0">
                <a:solidFill>
                  <a:srgbClr val="213343"/>
                </a:solidFill>
              </a:rPr>
              <a:t>Zij vragen om feedback op het </a:t>
            </a:r>
            <a:r>
              <a:rPr lang="nl-NL" sz="1400" dirty="0">
                <a:solidFill>
                  <a:srgbClr val="213343"/>
                </a:solidFill>
              </a:rPr>
              <a:t>lesvoorbereidingsformulier en op de gegeven lessen. </a:t>
            </a:r>
            <a:endParaRPr lang="nl-NL" sz="1400" noProof="0" dirty="0">
              <a:solidFill>
                <a:srgbClr val="213343"/>
              </a:solidFill>
            </a:endParaRPr>
          </a:p>
          <a:p>
            <a:endParaRPr lang="nl-NL" sz="1400" noProof="0" dirty="0">
              <a:solidFill>
                <a:srgbClr val="213343"/>
              </a:solidFill>
            </a:endParaRPr>
          </a:p>
          <a:p>
            <a:endParaRPr lang="nl-NL" sz="1400" noProof="0" dirty="0">
              <a:solidFill>
                <a:srgbClr val="213343"/>
              </a:solidFill>
            </a:endParaRPr>
          </a:p>
          <a:p>
            <a:endParaRPr lang="nl-NL" sz="1400" noProof="0" dirty="0">
              <a:solidFill>
                <a:srgbClr val="213343"/>
              </a:solidFill>
            </a:endParaRPr>
          </a:p>
          <a:p>
            <a:endParaRPr lang="nl-NL" sz="1400" noProof="0" dirty="0">
              <a:solidFill>
                <a:srgbClr val="213343"/>
              </a:solidFill>
            </a:endParaRPr>
          </a:p>
          <a:p>
            <a:endParaRPr lang="nl-NL" sz="1400" noProof="0" dirty="0">
              <a:solidFill>
                <a:srgbClr val="213343"/>
              </a:solidFill>
            </a:endParaRPr>
          </a:p>
          <a:p>
            <a:endParaRPr lang="nl-NL" sz="1400" noProof="0" dirty="0">
              <a:solidFill>
                <a:srgbClr val="213343"/>
              </a:solidFill>
            </a:endParaRPr>
          </a:p>
          <a:p>
            <a:r>
              <a:rPr lang="nl-NL" sz="1400" noProof="0" dirty="0">
                <a:solidFill>
                  <a:srgbClr val="213343"/>
                </a:solidFill>
              </a:rPr>
              <a:t> </a:t>
            </a:r>
          </a:p>
        </p:txBody>
      </p:sp>
      <p:sp>
        <p:nvSpPr>
          <p:cNvPr id="7" name="Content Placeholder 6">
            <a:extLst>
              <a:ext uri="{FF2B5EF4-FFF2-40B4-BE49-F238E27FC236}">
                <a16:creationId xmlns:a16="http://schemas.microsoft.com/office/drawing/2014/main" id="{08F38CC5-BC2E-53A6-8D44-442C8A905D6D}"/>
              </a:ext>
            </a:extLst>
          </p:cNvPr>
          <p:cNvSpPr>
            <a:spLocks noGrp="1"/>
          </p:cNvSpPr>
          <p:nvPr>
            <p:ph idx="1"/>
          </p:nvPr>
        </p:nvSpPr>
        <p:spPr>
          <a:xfrm>
            <a:off x="1501267" y="1182232"/>
            <a:ext cx="9836266" cy="1843508"/>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nl-NL" sz="1200" i="1" noProof="0" dirty="0">
                <a:solidFill>
                  <a:srgbClr val="000000"/>
                </a:solidFill>
                <a:latin typeface="Arial" panose="020B0604020202020204" pitchFamily="34" charset="0"/>
              </a:rPr>
              <a:t>Leeruitkomst</a:t>
            </a:r>
          </a:p>
          <a:p>
            <a:pPr marL="0" indent="0">
              <a:buNone/>
            </a:pPr>
            <a:r>
              <a:rPr lang="nl-NL" sz="1200" i="1" noProof="0" dirty="0"/>
              <a:t>De student ontwerpt, realiseert en verantwoordt twee rekenlessen binnen het domein verhoudingen en verbanden voor een stagegroep in de midden/bovenbouw van het basisonderwijs. De student toont daarbij de eigen wiskundige beheersing in het domein verhoudingen en verbanden op LKT-niveau. De student heeft kennis van en inzicht in de SLO-doelen en de leerlijn verhoudingen en de leerlijn verbanden. De student maakt gebruik van passende modellen/schema's/representaties en sluit aan bij de beginsituatie. De student differentieert en/of herkent de onderwijsbehoeften op minimaal twee niveaus. De student onderbouwt keuzes en handelen met vakdidactische inzichten, verwerkt peer- en mentorfeedback en toont professionele ontwikkeling in een portfolio.</a:t>
            </a:r>
            <a:endParaRPr lang="nl-NL" sz="1200" i="1" noProof="0" dirty="0">
              <a:solidFill>
                <a:srgbClr val="000000"/>
              </a:solidFill>
            </a:endParaRPr>
          </a:p>
          <a:p>
            <a:endParaRPr lang="nl-NL" noProof="0" dirty="0"/>
          </a:p>
        </p:txBody>
      </p:sp>
    </p:spTree>
    <p:extLst>
      <p:ext uri="{BB962C8B-B14F-4D97-AF65-F5344CB8AC3E}">
        <p14:creationId xmlns:p14="http://schemas.microsoft.com/office/powerpoint/2010/main" val="58295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7B76-6A57-2277-64C3-B9090EE75ACF}"/>
              </a:ext>
            </a:extLst>
          </p:cNvPr>
          <p:cNvSpPr>
            <a:spLocks noGrp="1"/>
          </p:cNvSpPr>
          <p:nvPr>
            <p:ph type="title"/>
          </p:nvPr>
        </p:nvSpPr>
        <p:spPr>
          <a:xfrm>
            <a:off x="1901959" y="893120"/>
            <a:ext cx="7114540" cy="331886"/>
          </a:xfrm>
        </p:spPr>
        <p:txBody>
          <a:bodyPr/>
          <a:lstStyle/>
          <a:p>
            <a:r>
              <a:rPr lang="en-US" dirty="0" err="1"/>
              <a:t>Kunstonderwijs</a:t>
            </a:r>
            <a:endParaRPr lang="nl-NL" dirty="0"/>
          </a:p>
        </p:txBody>
      </p:sp>
      <p:sp>
        <p:nvSpPr>
          <p:cNvPr id="5" name="TextBox 4">
            <a:extLst>
              <a:ext uri="{FF2B5EF4-FFF2-40B4-BE49-F238E27FC236}">
                <a16:creationId xmlns:a16="http://schemas.microsoft.com/office/drawing/2014/main" id="{B71D4147-0C38-0A83-1953-38975DC2D7D7}"/>
              </a:ext>
            </a:extLst>
          </p:cNvPr>
          <p:cNvSpPr txBox="1"/>
          <p:nvPr/>
        </p:nvSpPr>
        <p:spPr>
          <a:xfrm>
            <a:off x="1417833" y="3086142"/>
            <a:ext cx="9262153" cy="3877985"/>
          </a:xfrm>
          <a:prstGeom prst="rect">
            <a:avLst/>
          </a:prstGeom>
          <a:noFill/>
        </p:spPr>
        <p:txBody>
          <a:bodyPr wrap="square" rtlCol="0">
            <a:spAutoFit/>
          </a:bodyPr>
          <a:lstStyle/>
          <a:p>
            <a:r>
              <a:rPr lang="en-US" sz="1400" dirty="0">
                <a:solidFill>
                  <a:srgbClr val="213343"/>
                </a:solidFill>
              </a:rPr>
              <a:t>Dit </a:t>
            </a:r>
            <a:r>
              <a:rPr lang="en-US" sz="1400" dirty="0" err="1">
                <a:solidFill>
                  <a:srgbClr val="213343"/>
                </a:solidFill>
              </a:rPr>
              <a:t>betekent</a:t>
            </a:r>
            <a:r>
              <a:rPr lang="en-US" sz="1400" dirty="0">
                <a:solidFill>
                  <a:srgbClr val="213343"/>
                </a:solidFill>
              </a:rPr>
              <a:t> in de </a:t>
            </a:r>
            <a:r>
              <a:rPr lang="en-US" sz="1400" dirty="0" err="1">
                <a:solidFill>
                  <a:srgbClr val="213343"/>
                </a:solidFill>
              </a:rPr>
              <a:t>praktijk</a:t>
            </a:r>
            <a:r>
              <a:rPr lang="en-US" sz="1400" dirty="0">
                <a:solidFill>
                  <a:srgbClr val="213343"/>
                </a:solidFill>
              </a:rPr>
              <a:t> </a:t>
            </a:r>
            <a:r>
              <a:rPr lang="en-US" sz="1400" dirty="0" err="1">
                <a:solidFill>
                  <a:srgbClr val="213343"/>
                </a:solidFill>
              </a:rPr>
              <a:t>dat</a:t>
            </a:r>
            <a:r>
              <a:rPr lang="en-US" sz="1400" dirty="0">
                <a:solidFill>
                  <a:srgbClr val="213343"/>
                </a:solidFill>
              </a:rPr>
              <a:t> de student de </a:t>
            </a:r>
            <a:r>
              <a:rPr lang="en-US" sz="1400" dirty="0" err="1">
                <a:solidFill>
                  <a:srgbClr val="213343"/>
                </a:solidFill>
              </a:rPr>
              <a:t>volgende</a:t>
            </a:r>
            <a:r>
              <a:rPr lang="en-US" sz="1400" dirty="0">
                <a:solidFill>
                  <a:srgbClr val="213343"/>
                </a:solidFill>
              </a:rPr>
              <a:t> lessen </a:t>
            </a:r>
            <a:r>
              <a:rPr lang="en-US" sz="1400" dirty="0" err="1">
                <a:solidFill>
                  <a:srgbClr val="213343"/>
                </a:solidFill>
              </a:rPr>
              <a:t>geeft</a:t>
            </a:r>
            <a:r>
              <a:rPr lang="en-US" sz="1400" dirty="0">
                <a:solidFill>
                  <a:srgbClr val="213343"/>
                </a:solidFill>
              </a:rPr>
              <a:t>:</a:t>
            </a:r>
          </a:p>
          <a:p>
            <a:pPr marL="342900" indent="-342900">
              <a:buFont typeface="Arial" panose="020B0604020202020204" pitchFamily="34" charset="0"/>
              <a:buChar char="•"/>
            </a:pPr>
            <a:r>
              <a:rPr lang="en-US" sz="1400" dirty="0">
                <a:solidFill>
                  <a:srgbClr val="213343"/>
                </a:solidFill>
              </a:rPr>
              <a:t>1 les </a:t>
            </a:r>
            <a:r>
              <a:rPr lang="en-US" sz="1400" dirty="0" err="1">
                <a:solidFill>
                  <a:srgbClr val="213343"/>
                </a:solidFill>
              </a:rPr>
              <a:t>beeldende</a:t>
            </a:r>
            <a:r>
              <a:rPr lang="en-US" sz="1400" dirty="0">
                <a:solidFill>
                  <a:srgbClr val="213343"/>
                </a:solidFill>
              </a:rPr>
              <a:t> </a:t>
            </a:r>
            <a:r>
              <a:rPr lang="en-US" sz="1400" dirty="0" err="1">
                <a:solidFill>
                  <a:srgbClr val="213343"/>
                </a:solidFill>
              </a:rPr>
              <a:t>vorming</a:t>
            </a:r>
            <a:endParaRPr lang="en-US" sz="1400" dirty="0">
              <a:solidFill>
                <a:srgbClr val="213343"/>
              </a:solidFill>
            </a:endParaRPr>
          </a:p>
          <a:p>
            <a:pPr marL="342900" indent="-342900">
              <a:buFont typeface="Arial" panose="020B0604020202020204" pitchFamily="34" charset="0"/>
              <a:buChar char="•"/>
            </a:pPr>
            <a:r>
              <a:rPr lang="en-US" sz="1400" dirty="0">
                <a:solidFill>
                  <a:srgbClr val="213343"/>
                </a:solidFill>
              </a:rPr>
              <a:t>1 les </a:t>
            </a:r>
            <a:r>
              <a:rPr lang="en-US" sz="1400" dirty="0" err="1">
                <a:solidFill>
                  <a:srgbClr val="213343"/>
                </a:solidFill>
              </a:rPr>
              <a:t>muziek</a:t>
            </a:r>
            <a:endParaRPr lang="en-US" sz="1400" dirty="0">
              <a:solidFill>
                <a:srgbClr val="213343"/>
              </a:solidFill>
            </a:endParaRPr>
          </a:p>
          <a:p>
            <a:pPr marL="342900" indent="-342900">
              <a:buFont typeface="Arial" panose="020B0604020202020204" pitchFamily="34" charset="0"/>
              <a:buChar char="•"/>
            </a:pPr>
            <a:r>
              <a:rPr lang="en-US" sz="1400" dirty="0">
                <a:solidFill>
                  <a:srgbClr val="213343"/>
                </a:solidFill>
              </a:rPr>
              <a:t>1 les dans</a:t>
            </a:r>
          </a:p>
          <a:p>
            <a:pPr marL="342900" indent="-342900">
              <a:buFont typeface="Arial" panose="020B0604020202020204" pitchFamily="34" charset="0"/>
              <a:buChar char="•"/>
            </a:pPr>
            <a:r>
              <a:rPr lang="en-US" sz="1400" dirty="0">
                <a:solidFill>
                  <a:srgbClr val="213343"/>
                </a:solidFill>
              </a:rPr>
              <a:t>1 les theater</a:t>
            </a:r>
          </a:p>
          <a:p>
            <a:r>
              <a:rPr lang="en-US" sz="1400" dirty="0">
                <a:solidFill>
                  <a:srgbClr val="213343"/>
                </a:solidFill>
              </a:rPr>
              <a:t>Alles </a:t>
            </a:r>
            <a:r>
              <a:rPr lang="en-US" sz="1400" dirty="0" err="1">
                <a:solidFill>
                  <a:srgbClr val="213343"/>
                </a:solidFill>
              </a:rPr>
              <a:t>voorbereid</a:t>
            </a:r>
            <a:r>
              <a:rPr lang="en-US" sz="1400" dirty="0">
                <a:solidFill>
                  <a:srgbClr val="213343"/>
                </a:solidFill>
              </a:rPr>
              <a:t> op </a:t>
            </a:r>
            <a:r>
              <a:rPr lang="en-US" sz="1400" dirty="0" err="1">
                <a:solidFill>
                  <a:srgbClr val="213343"/>
                </a:solidFill>
              </a:rPr>
              <a:t>een</a:t>
            </a:r>
            <a:r>
              <a:rPr lang="en-US" sz="1400" dirty="0">
                <a:solidFill>
                  <a:srgbClr val="213343"/>
                </a:solidFill>
              </a:rPr>
              <a:t> </a:t>
            </a:r>
            <a:r>
              <a:rPr lang="en-US" sz="1400" dirty="0" err="1">
                <a:solidFill>
                  <a:srgbClr val="213343"/>
                </a:solidFill>
              </a:rPr>
              <a:t>lesvoorbereidingsformulier</a:t>
            </a:r>
            <a:r>
              <a:rPr lang="en-US" sz="1400" dirty="0">
                <a:solidFill>
                  <a:srgbClr val="213343"/>
                </a:solidFill>
              </a:rPr>
              <a:t>. </a:t>
            </a:r>
          </a:p>
          <a:p>
            <a:endParaRPr lang="en-US" sz="1400" dirty="0">
              <a:solidFill>
                <a:srgbClr val="213343"/>
              </a:solidFill>
            </a:endParaRPr>
          </a:p>
          <a:p>
            <a:r>
              <a:rPr lang="en-US" sz="1400" dirty="0">
                <a:solidFill>
                  <a:srgbClr val="213343"/>
                </a:solidFill>
              </a:rPr>
              <a:t>Op de </a:t>
            </a:r>
            <a:r>
              <a:rPr lang="en-US" sz="1400" dirty="0" err="1">
                <a:solidFill>
                  <a:srgbClr val="213343"/>
                </a:solidFill>
              </a:rPr>
              <a:t>pabo</a:t>
            </a:r>
            <a:r>
              <a:rPr lang="en-US" sz="1400" dirty="0">
                <a:solidFill>
                  <a:srgbClr val="213343"/>
                </a:solidFill>
              </a:rPr>
              <a:t> </a:t>
            </a:r>
            <a:r>
              <a:rPr lang="en-US" sz="1400" dirty="0" err="1">
                <a:solidFill>
                  <a:srgbClr val="213343"/>
                </a:solidFill>
              </a:rPr>
              <a:t>worden</a:t>
            </a:r>
            <a:r>
              <a:rPr lang="en-US" sz="1400" dirty="0">
                <a:solidFill>
                  <a:srgbClr val="213343"/>
                </a:solidFill>
              </a:rPr>
              <a:t> de </a:t>
            </a:r>
            <a:r>
              <a:rPr lang="en-US" sz="1400" dirty="0" err="1">
                <a:solidFill>
                  <a:srgbClr val="213343"/>
                </a:solidFill>
              </a:rPr>
              <a:t>studenten</a:t>
            </a:r>
            <a:r>
              <a:rPr lang="en-US" sz="1400" dirty="0">
                <a:solidFill>
                  <a:srgbClr val="213343"/>
                </a:solidFill>
              </a:rPr>
              <a:t> </a:t>
            </a:r>
            <a:r>
              <a:rPr lang="en-US" sz="1400" dirty="0" err="1">
                <a:solidFill>
                  <a:srgbClr val="213343"/>
                </a:solidFill>
              </a:rPr>
              <a:t>hierop</a:t>
            </a:r>
            <a:r>
              <a:rPr lang="en-US" sz="1400" dirty="0">
                <a:solidFill>
                  <a:srgbClr val="213343"/>
                </a:solidFill>
              </a:rPr>
              <a:t> </a:t>
            </a:r>
            <a:r>
              <a:rPr lang="en-US" sz="1400" dirty="0" err="1">
                <a:solidFill>
                  <a:srgbClr val="213343"/>
                </a:solidFill>
              </a:rPr>
              <a:t>voorbereid</a:t>
            </a:r>
            <a:r>
              <a:rPr lang="en-US" sz="1400" dirty="0">
                <a:solidFill>
                  <a:srgbClr val="213343"/>
                </a:solidFill>
              </a:rPr>
              <a:t> met </a:t>
            </a:r>
            <a:r>
              <a:rPr lang="en-US" sz="1400" dirty="0" err="1">
                <a:solidFill>
                  <a:srgbClr val="213343"/>
                </a:solidFill>
              </a:rPr>
              <a:t>voorbeeldlessen</a:t>
            </a:r>
            <a:r>
              <a:rPr lang="en-US" sz="1400" dirty="0">
                <a:solidFill>
                  <a:srgbClr val="213343"/>
                </a:solidFill>
              </a:rPr>
              <a:t> </a:t>
            </a:r>
            <a:r>
              <a:rPr lang="en-US" sz="1400" dirty="0" err="1">
                <a:solidFill>
                  <a:srgbClr val="213343"/>
                </a:solidFill>
              </a:rPr>
              <a:t>en</a:t>
            </a:r>
            <a:r>
              <a:rPr lang="en-US" sz="1400" dirty="0">
                <a:solidFill>
                  <a:srgbClr val="213343"/>
                </a:solidFill>
              </a:rPr>
              <a:t> </a:t>
            </a:r>
            <a:r>
              <a:rPr lang="en-US" sz="1400" dirty="0" err="1">
                <a:solidFill>
                  <a:srgbClr val="213343"/>
                </a:solidFill>
              </a:rPr>
              <a:t>didactiek</a:t>
            </a:r>
            <a:r>
              <a:rPr lang="en-US" sz="1400" dirty="0">
                <a:solidFill>
                  <a:srgbClr val="213343"/>
                </a:solidFill>
              </a:rPr>
              <a:t> </a:t>
            </a:r>
            <a:r>
              <a:rPr lang="en-US" sz="1400" dirty="0" err="1">
                <a:solidFill>
                  <a:srgbClr val="213343"/>
                </a:solidFill>
              </a:rPr>
              <a:t>en</a:t>
            </a:r>
            <a:r>
              <a:rPr lang="en-US" sz="1400" dirty="0">
                <a:solidFill>
                  <a:srgbClr val="213343"/>
                </a:solidFill>
              </a:rPr>
              <a:t> </a:t>
            </a:r>
            <a:r>
              <a:rPr lang="en-US" sz="1400" dirty="0" err="1">
                <a:solidFill>
                  <a:srgbClr val="213343"/>
                </a:solidFill>
              </a:rPr>
              <a:t>worden</a:t>
            </a:r>
            <a:r>
              <a:rPr lang="en-US" sz="1400" dirty="0">
                <a:solidFill>
                  <a:srgbClr val="213343"/>
                </a:solidFill>
              </a:rPr>
              <a:t> ze </a:t>
            </a:r>
            <a:r>
              <a:rPr lang="en-US" sz="1400" dirty="0" err="1">
                <a:solidFill>
                  <a:srgbClr val="213343"/>
                </a:solidFill>
              </a:rPr>
              <a:t>geïnspireerd</a:t>
            </a:r>
            <a:r>
              <a:rPr lang="en-US" sz="1400" dirty="0">
                <a:solidFill>
                  <a:srgbClr val="213343"/>
                </a:solidFill>
              </a:rPr>
              <a:t> door </a:t>
            </a:r>
            <a:r>
              <a:rPr lang="en-US" sz="1400" dirty="0" err="1">
                <a:solidFill>
                  <a:srgbClr val="213343"/>
                </a:solidFill>
              </a:rPr>
              <a:t>o.a</a:t>
            </a:r>
            <a:r>
              <a:rPr lang="en-US" sz="1400" dirty="0">
                <a:solidFill>
                  <a:srgbClr val="213343"/>
                </a:solidFill>
              </a:rPr>
              <a:t> </a:t>
            </a:r>
            <a:r>
              <a:rPr lang="en-US" sz="1400" dirty="0" err="1">
                <a:solidFill>
                  <a:srgbClr val="213343"/>
                </a:solidFill>
              </a:rPr>
              <a:t>een</a:t>
            </a:r>
            <a:r>
              <a:rPr lang="en-US" sz="1400" dirty="0">
                <a:solidFill>
                  <a:srgbClr val="213343"/>
                </a:solidFill>
              </a:rPr>
              <a:t> </a:t>
            </a:r>
            <a:r>
              <a:rPr lang="en-US" sz="1400" dirty="0" err="1">
                <a:solidFill>
                  <a:srgbClr val="213343"/>
                </a:solidFill>
              </a:rPr>
              <a:t>bezoek</a:t>
            </a:r>
            <a:r>
              <a:rPr lang="en-US" sz="1400" dirty="0">
                <a:solidFill>
                  <a:srgbClr val="213343"/>
                </a:solidFill>
              </a:rPr>
              <a:t> </a:t>
            </a:r>
            <a:r>
              <a:rPr lang="en-US" sz="1400" dirty="0" err="1">
                <a:solidFill>
                  <a:srgbClr val="213343"/>
                </a:solidFill>
              </a:rPr>
              <a:t>aan</a:t>
            </a:r>
            <a:r>
              <a:rPr lang="en-US" sz="1400" dirty="0">
                <a:solidFill>
                  <a:srgbClr val="213343"/>
                </a:solidFill>
              </a:rPr>
              <a:t> het Kunstmuseum </a:t>
            </a:r>
            <a:r>
              <a:rPr lang="en-US" sz="1400" dirty="0" err="1">
                <a:solidFill>
                  <a:srgbClr val="213343"/>
                </a:solidFill>
              </a:rPr>
              <a:t>en</a:t>
            </a:r>
            <a:r>
              <a:rPr lang="en-US" sz="1400" dirty="0">
                <a:solidFill>
                  <a:srgbClr val="213343"/>
                </a:solidFill>
              </a:rPr>
              <a:t> de Koninklijke Schouwburg.  </a:t>
            </a:r>
          </a:p>
          <a:p>
            <a:endParaRPr lang="en-US" sz="2000" dirty="0">
              <a:solidFill>
                <a:srgbClr val="213343"/>
              </a:solidFill>
            </a:endParaRPr>
          </a:p>
          <a:p>
            <a:endParaRPr lang="en-US" sz="2000" dirty="0">
              <a:solidFill>
                <a:srgbClr val="213343"/>
              </a:solidFill>
            </a:endParaRPr>
          </a:p>
          <a:p>
            <a:endParaRPr lang="en-US" sz="2000" dirty="0">
              <a:solidFill>
                <a:srgbClr val="213343"/>
              </a:solidFill>
            </a:endParaRPr>
          </a:p>
          <a:p>
            <a:endParaRPr lang="en-US" sz="2000" dirty="0">
              <a:solidFill>
                <a:srgbClr val="213343"/>
              </a:solidFill>
            </a:endParaRPr>
          </a:p>
          <a:p>
            <a:endParaRPr lang="en-US" sz="2000" dirty="0">
              <a:solidFill>
                <a:srgbClr val="213343"/>
              </a:solidFill>
            </a:endParaRPr>
          </a:p>
          <a:p>
            <a:r>
              <a:rPr lang="en-US" sz="2000" dirty="0">
                <a:solidFill>
                  <a:srgbClr val="213343"/>
                </a:solidFill>
              </a:rPr>
              <a:t> </a:t>
            </a:r>
            <a:endParaRPr lang="nl-NL" sz="2000" dirty="0">
              <a:solidFill>
                <a:srgbClr val="213343"/>
              </a:solidFill>
            </a:endParaRPr>
          </a:p>
        </p:txBody>
      </p:sp>
      <p:sp>
        <p:nvSpPr>
          <p:cNvPr id="6" name="TextBox 5">
            <a:extLst>
              <a:ext uri="{FF2B5EF4-FFF2-40B4-BE49-F238E27FC236}">
                <a16:creationId xmlns:a16="http://schemas.microsoft.com/office/drawing/2014/main" id="{CD0792A4-632A-8BC1-3715-B7A4A3786B7B}"/>
              </a:ext>
            </a:extLst>
          </p:cNvPr>
          <p:cNvSpPr txBox="1"/>
          <p:nvPr/>
        </p:nvSpPr>
        <p:spPr>
          <a:xfrm>
            <a:off x="1417834" y="1344842"/>
            <a:ext cx="9133725"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100" i="1" dirty="0">
                <a:solidFill>
                  <a:srgbClr val="000000"/>
                </a:solidFill>
                <a:latin typeface="Arial" panose="020B0604020202020204" pitchFamily="34" charset="0"/>
              </a:rPr>
              <a:t>Leeruitkomst</a:t>
            </a:r>
            <a:br>
              <a:rPr lang="nl-NL" sz="1100" i="1" dirty="0">
                <a:solidFill>
                  <a:srgbClr val="000000"/>
                </a:solidFill>
                <a:latin typeface="Arial" panose="020B0604020202020204" pitchFamily="34" charset="0"/>
              </a:rPr>
            </a:br>
            <a:r>
              <a:rPr lang="nl-NL" sz="1100" i="1" dirty="0">
                <a:solidFill>
                  <a:srgbClr val="000000"/>
                </a:solidFill>
                <a:latin typeface="Arial" panose="020B0604020202020204" pitchFamily="34" charset="0"/>
              </a:rPr>
              <a:t>De toekomstige leerkracht beheerst en ontwikkelt een artistiek creatief vermogen en laat dit zien door creatieve maak -en denkstrategie, door betekenis te geven aan eigen maakwerk en reflectie op het creatief vermogen. </a:t>
            </a:r>
            <a:br>
              <a:rPr lang="nl-NL" sz="1100" i="1" dirty="0">
                <a:solidFill>
                  <a:srgbClr val="000000"/>
                </a:solidFill>
                <a:latin typeface="Arial" panose="020B0604020202020204" pitchFamily="34" charset="0"/>
              </a:rPr>
            </a:br>
            <a:r>
              <a:rPr lang="nl-NL" sz="1100" i="1" dirty="0">
                <a:solidFill>
                  <a:srgbClr val="000000"/>
                </a:solidFill>
                <a:latin typeface="Arial" panose="020B0604020202020204" pitchFamily="34" charset="0"/>
              </a:rPr>
              <a:t>De toekomstige leerkracht ontwerpt kunstzinnige lessen vanuit </a:t>
            </a:r>
            <a:r>
              <a:rPr lang="nl-NL" sz="1100" i="1" dirty="0" err="1">
                <a:solidFill>
                  <a:srgbClr val="000000"/>
                </a:solidFill>
                <a:latin typeface="Arial" panose="020B0604020202020204" pitchFamily="34" charset="0"/>
              </a:rPr>
              <a:t>vakdidactieken</a:t>
            </a:r>
            <a:r>
              <a:rPr lang="nl-NL" sz="1100" i="1" dirty="0">
                <a:solidFill>
                  <a:srgbClr val="000000"/>
                </a:solidFill>
                <a:latin typeface="Arial" panose="020B0604020202020204" pitchFamily="34" charset="0"/>
              </a:rPr>
              <a:t> en </a:t>
            </a:r>
            <a:r>
              <a:rPr lang="nl-NL" sz="1100" i="1" dirty="0" err="1">
                <a:solidFill>
                  <a:srgbClr val="000000"/>
                </a:solidFill>
                <a:latin typeface="Arial" panose="020B0604020202020204" pitchFamily="34" charset="0"/>
              </a:rPr>
              <a:t>vakinhouden</a:t>
            </a:r>
            <a:r>
              <a:rPr lang="nl-NL" sz="1100" i="1" dirty="0">
                <a:solidFill>
                  <a:srgbClr val="000000"/>
                </a:solidFill>
                <a:latin typeface="Arial" panose="020B0604020202020204" pitchFamily="34" charset="0"/>
              </a:rPr>
              <a:t> waarbij leerlingen verbeelden en creëren en kunstzinnige technieken en vaardigheden leren. De toekomstige leerkracht past het creatieve proces toe tijdens de kunstzinnige lessen volgens de vier fasen van het creatief proces (oriëntatie, onderzoek, uitvoering, en evaluatie) binnen de disciplines muziek, drama, beeldend, en dans, waarbinnen leerlingen kunst en cultuur beleven en ervaren binnen de maatschappelijke context. De toekomstige leerkracht kan reflecteren op diens rol als begeleider tijdens de kunstzinnige lessen. </a:t>
            </a:r>
            <a:endParaRPr lang="nl-NL" sz="1100" i="1" dirty="0">
              <a:solidFill>
                <a:srgbClr val="213343"/>
              </a:solidFill>
              <a:latin typeface="+mj-lt"/>
            </a:endParaRPr>
          </a:p>
        </p:txBody>
      </p:sp>
    </p:spTree>
    <p:extLst>
      <p:ext uri="{BB962C8B-B14F-4D97-AF65-F5344CB8AC3E}">
        <p14:creationId xmlns:p14="http://schemas.microsoft.com/office/powerpoint/2010/main" val="162013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8EC8F-6034-44F7-6EB0-9AD9679FD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DA5F5-4E56-9CFD-6442-E282B6ECCA8C}"/>
              </a:ext>
            </a:extLst>
          </p:cNvPr>
          <p:cNvSpPr>
            <a:spLocks noGrp="1"/>
          </p:cNvSpPr>
          <p:nvPr>
            <p:ph type="title"/>
          </p:nvPr>
        </p:nvSpPr>
        <p:spPr>
          <a:xfrm>
            <a:off x="1901959" y="893120"/>
            <a:ext cx="7114540" cy="331886"/>
          </a:xfrm>
        </p:spPr>
        <p:txBody>
          <a:bodyPr/>
          <a:lstStyle/>
          <a:p>
            <a:r>
              <a:rPr lang="en-US" dirty="0"/>
              <a:t>Taal</a:t>
            </a:r>
            <a:endParaRPr lang="nl-NL" dirty="0"/>
          </a:p>
        </p:txBody>
      </p:sp>
      <p:sp>
        <p:nvSpPr>
          <p:cNvPr id="5" name="TextBox 4">
            <a:extLst>
              <a:ext uri="{FF2B5EF4-FFF2-40B4-BE49-F238E27FC236}">
                <a16:creationId xmlns:a16="http://schemas.microsoft.com/office/drawing/2014/main" id="{61245B53-1796-9B54-5347-9A01FAF38B9B}"/>
              </a:ext>
            </a:extLst>
          </p:cNvPr>
          <p:cNvSpPr txBox="1"/>
          <p:nvPr/>
        </p:nvSpPr>
        <p:spPr>
          <a:xfrm>
            <a:off x="1417833" y="3086142"/>
            <a:ext cx="9262153" cy="4308872"/>
          </a:xfrm>
          <a:prstGeom prst="rect">
            <a:avLst/>
          </a:prstGeom>
          <a:noFill/>
        </p:spPr>
        <p:txBody>
          <a:bodyPr wrap="square" lIns="91440" tIns="45720" rIns="91440" bIns="45720" rtlCol="0" anchor="t">
            <a:spAutoFit/>
          </a:bodyPr>
          <a:lstStyle/>
          <a:p>
            <a:r>
              <a:rPr lang="en-US" sz="1400">
                <a:solidFill>
                  <a:srgbClr val="213343"/>
                </a:solidFill>
              </a:rPr>
              <a:t>Dit betekent in de praktijk dat de student de volgende lessen geeft:</a:t>
            </a:r>
            <a:endParaRPr lang="en-US"/>
          </a:p>
          <a:p>
            <a:r>
              <a:rPr lang="en-US" sz="1400" dirty="0">
                <a:solidFill>
                  <a:srgbClr val="213343"/>
                </a:solidFill>
                <a:cs typeface="Arial"/>
              </a:rPr>
              <a:t>1 les taal </a:t>
            </a:r>
            <a:r>
              <a:rPr lang="en-US" sz="1400" dirty="0" err="1">
                <a:solidFill>
                  <a:srgbClr val="213343"/>
                </a:solidFill>
                <a:cs typeface="Arial"/>
              </a:rPr>
              <a:t>waarin</a:t>
            </a:r>
            <a:r>
              <a:rPr lang="en-US" sz="1400" dirty="0">
                <a:solidFill>
                  <a:srgbClr val="213343"/>
                </a:solidFill>
                <a:cs typeface="Arial"/>
              </a:rPr>
              <a:t> de </a:t>
            </a:r>
            <a:r>
              <a:rPr lang="en-US" sz="1400" dirty="0" err="1">
                <a:solidFill>
                  <a:srgbClr val="213343"/>
                </a:solidFill>
                <a:cs typeface="Arial"/>
              </a:rPr>
              <a:t>domeinen</a:t>
            </a:r>
            <a:r>
              <a:rPr lang="en-US" sz="1400" dirty="0">
                <a:solidFill>
                  <a:srgbClr val="213343"/>
                </a:solidFill>
                <a:cs typeface="Arial"/>
              </a:rPr>
              <a:t> </a:t>
            </a:r>
            <a:r>
              <a:rPr lang="en-US" sz="1400" dirty="0" err="1">
                <a:solidFill>
                  <a:srgbClr val="213343"/>
                </a:solidFill>
                <a:cs typeface="Arial"/>
              </a:rPr>
              <a:t>Stellen</a:t>
            </a:r>
            <a:r>
              <a:rPr lang="en-US" sz="1400" dirty="0">
                <a:solidFill>
                  <a:srgbClr val="213343"/>
                </a:solidFill>
                <a:cs typeface="Arial"/>
              </a:rPr>
              <a:t>, </a:t>
            </a:r>
            <a:r>
              <a:rPr lang="en-US" sz="1400" dirty="0" err="1">
                <a:solidFill>
                  <a:srgbClr val="213343"/>
                </a:solidFill>
                <a:cs typeface="Arial"/>
              </a:rPr>
              <a:t>Mondelinge</a:t>
            </a:r>
            <a:r>
              <a:rPr lang="en-US" sz="1400" dirty="0">
                <a:solidFill>
                  <a:srgbClr val="213343"/>
                </a:solidFill>
                <a:cs typeface="Arial"/>
              </a:rPr>
              <a:t> taal-/</a:t>
            </a:r>
            <a:r>
              <a:rPr lang="en-US" sz="1400" dirty="0" err="1">
                <a:solidFill>
                  <a:srgbClr val="213343"/>
                </a:solidFill>
                <a:cs typeface="Arial"/>
              </a:rPr>
              <a:t>luistervaardigheid</a:t>
            </a:r>
            <a:r>
              <a:rPr lang="en-US" sz="1400" dirty="0">
                <a:solidFill>
                  <a:srgbClr val="213343"/>
                </a:solidFill>
                <a:cs typeface="Arial"/>
              </a:rPr>
              <a:t>, </a:t>
            </a:r>
            <a:r>
              <a:rPr lang="en-US" sz="1400" dirty="0" err="1">
                <a:solidFill>
                  <a:srgbClr val="213343"/>
                </a:solidFill>
                <a:cs typeface="Arial"/>
              </a:rPr>
              <a:t>en</a:t>
            </a:r>
            <a:r>
              <a:rPr lang="en-US" sz="1400" dirty="0">
                <a:solidFill>
                  <a:srgbClr val="213343"/>
                </a:solidFill>
                <a:cs typeface="Arial"/>
              </a:rPr>
              <a:t> </a:t>
            </a:r>
            <a:r>
              <a:rPr lang="en-US" sz="1400" dirty="0" err="1">
                <a:solidFill>
                  <a:srgbClr val="213343"/>
                </a:solidFill>
                <a:cs typeface="Arial"/>
              </a:rPr>
              <a:t>Begrijpend</a:t>
            </a:r>
            <a:r>
              <a:rPr lang="en-US" sz="1400" dirty="0">
                <a:solidFill>
                  <a:srgbClr val="213343"/>
                </a:solidFill>
                <a:cs typeface="Arial"/>
              </a:rPr>
              <a:t> </a:t>
            </a:r>
            <a:r>
              <a:rPr lang="en-US" sz="1400" dirty="0" err="1">
                <a:solidFill>
                  <a:srgbClr val="213343"/>
                </a:solidFill>
                <a:cs typeface="Arial"/>
              </a:rPr>
              <a:t>lezen</a:t>
            </a:r>
            <a:r>
              <a:rPr lang="en-US" sz="1400" dirty="0">
                <a:solidFill>
                  <a:srgbClr val="213343"/>
                </a:solidFill>
                <a:cs typeface="Arial"/>
              </a:rPr>
              <a:t> </a:t>
            </a:r>
            <a:r>
              <a:rPr lang="en-US" sz="1400" dirty="0" err="1">
                <a:solidFill>
                  <a:srgbClr val="213343"/>
                </a:solidFill>
                <a:cs typeface="Arial"/>
              </a:rPr>
              <a:t>zijn</a:t>
            </a:r>
            <a:r>
              <a:rPr lang="en-US" sz="1400" dirty="0">
                <a:solidFill>
                  <a:srgbClr val="213343"/>
                </a:solidFill>
                <a:cs typeface="Arial"/>
              </a:rPr>
              <a:t> </a:t>
            </a:r>
            <a:r>
              <a:rPr lang="en-US" sz="1400" dirty="0" err="1">
                <a:solidFill>
                  <a:srgbClr val="213343"/>
                </a:solidFill>
                <a:cs typeface="Arial"/>
              </a:rPr>
              <a:t>geïntegreerd</a:t>
            </a:r>
            <a:r>
              <a:rPr lang="en-US" sz="1400" dirty="0">
                <a:solidFill>
                  <a:srgbClr val="213343"/>
                </a:solidFill>
                <a:cs typeface="Arial"/>
              </a:rPr>
              <a:t> </a:t>
            </a:r>
            <a:r>
              <a:rPr lang="en-US" sz="1400" dirty="0" err="1">
                <a:solidFill>
                  <a:srgbClr val="213343"/>
                </a:solidFill>
                <a:cs typeface="Arial"/>
              </a:rPr>
              <a:t>en</a:t>
            </a:r>
            <a:r>
              <a:rPr lang="en-US" sz="1400" dirty="0">
                <a:solidFill>
                  <a:srgbClr val="213343"/>
                </a:solidFill>
                <a:cs typeface="Arial"/>
              </a:rPr>
              <a:t> met </a:t>
            </a:r>
            <a:r>
              <a:rPr lang="en-US" sz="1400" dirty="0" err="1">
                <a:solidFill>
                  <a:srgbClr val="213343"/>
                </a:solidFill>
                <a:cs typeface="Arial"/>
              </a:rPr>
              <a:t>elkaar</a:t>
            </a:r>
            <a:r>
              <a:rPr lang="en-US" sz="1400" dirty="0">
                <a:solidFill>
                  <a:srgbClr val="213343"/>
                </a:solidFill>
                <a:cs typeface="Arial"/>
              </a:rPr>
              <a:t> in </a:t>
            </a:r>
            <a:r>
              <a:rPr lang="en-US" sz="1400" dirty="0" err="1">
                <a:solidFill>
                  <a:srgbClr val="213343"/>
                </a:solidFill>
                <a:cs typeface="Arial"/>
              </a:rPr>
              <a:t>verband</a:t>
            </a:r>
            <a:r>
              <a:rPr lang="en-US" sz="1400" dirty="0">
                <a:solidFill>
                  <a:srgbClr val="213343"/>
                </a:solidFill>
                <a:cs typeface="Arial"/>
              </a:rPr>
              <a:t> </a:t>
            </a:r>
            <a:r>
              <a:rPr lang="en-US" sz="1400" dirty="0" err="1">
                <a:solidFill>
                  <a:srgbClr val="213343"/>
                </a:solidFill>
                <a:cs typeface="Arial"/>
              </a:rPr>
              <a:t>worden</a:t>
            </a:r>
            <a:r>
              <a:rPr lang="en-US" sz="1400" dirty="0">
                <a:solidFill>
                  <a:srgbClr val="213343"/>
                </a:solidFill>
                <a:cs typeface="Arial"/>
              </a:rPr>
              <a:t> </a:t>
            </a:r>
            <a:r>
              <a:rPr lang="en-US" sz="1400" dirty="0" err="1">
                <a:solidFill>
                  <a:srgbClr val="213343"/>
                </a:solidFill>
                <a:cs typeface="Arial"/>
              </a:rPr>
              <a:t>gebracht</a:t>
            </a:r>
            <a:r>
              <a:rPr lang="en-US" sz="1400" dirty="0">
                <a:solidFill>
                  <a:srgbClr val="213343"/>
                </a:solidFill>
                <a:cs typeface="Arial"/>
              </a:rPr>
              <a:t>. </a:t>
            </a:r>
            <a:r>
              <a:rPr lang="en-US" sz="1400" dirty="0" err="1">
                <a:solidFill>
                  <a:srgbClr val="213343"/>
                </a:solidFill>
                <a:cs typeface="Arial"/>
              </a:rPr>
              <a:t>Hierbij</a:t>
            </a:r>
            <a:r>
              <a:rPr lang="en-US" sz="1400" dirty="0">
                <a:solidFill>
                  <a:srgbClr val="213343"/>
                </a:solidFill>
                <a:cs typeface="Arial"/>
              </a:rPr>
              <a:t> is het </a:t>
            </a:r>
            <a:r>
              <a:rPr lang="en-US" sz="1400" dirty="0" err="1">
                <a:solidFill>
                  <a:srgbClr val="213343"/>
                </a:solidFill>
                <a:cs typeface="Arial"/>
              </a:rPr>
              <a:t>uitgangspunt</a:t>
            </a:r>
            <a:r>
              <a:rPr lang="en-US" sz="1400" dirty="0">
                <a:solidFill>
                  <a:srgbClr val="213343"/>
                </a:solidFill>
                <a:cs typeface="Arial"/>
              </a:rPr>
              <a:t> </a:t>
            </a:r>
            <a:r>
              <a:rPr lang="en-US" sz="1400" dirty="0" err="1">
                <a:solidFill>
                  <a:srgbClr val="213343"/>
                </a:solidFill>
                <a:cs typeface="Arial"/>
              </a:rPr>
              <a:t>voor</a:t>
            </a:r>
            <a:r>
              <a:rPr lang="en-US" sz="1400" dirty="0">
                <a:solidFill>
                  <a:srgbClr val="213343"/>
                </a:solidFill>
                <a:cs typeface="Arial"/>
              </a:rPr>
              <a:t> het </a:t>
            </a:r>
            <a:r>
              <a:rPr lang="en-US" sz="1400" dirty="0" err="1">
                <a:solidFill>
                  <a:srgbClr val="213343"/>
                </a:solidFill>
                <a:cs typeface="Arial"/>
              </a:rPr>
              <a:t>integreren</a:t>
            </a:r>
            <a:r>
              <a:rPr lang="en-US" sz="1400" dirty="0">
                <a:solidFill>
                  <a:srgbClr val="213343"/>
                </a:solidFill>
                <a:cs typeface="Arial"/>
              </a:rPr>
              <a:t> van de </a:t>
            </a:r>
            <a:r>
              <a:rPr lang="en-US" sz="1400" dirty="0" err="1">
                <a:solidFill>
                  <a:srgbClr val="213343"/>
                </a:solidFill>
                <a:cs typeface="Arial"/>
              </a:rPr>
              <a:t>drie</a:t>
            </a:r>
            <a:r>
              <a:rPr lang="en-US" sz="1400" dirty="0">
                <a:solidFill>
                  <a:srgbClr val="213343"/>
                </a:solidFill>
                <a:cs typeface="Arial"/>
              </a:rPr>
              <a:t> </a:t>
            </a:r>
            <a:r>
              <a:rPr lang="en-US" sz="1400" dirty="0" err="1">
                <a:solidFill>
                  <a:srgbClr val="213343"/>
                </a:solidFill>
                <a:cs typeface="Arial"/>
              </a:rPr>
              <a:t>domeinen</a:t>
            </a:r>
            <a:r>
              <a:rPr lang="en-US" sz="1400" dirty="0">
                <a:solidFill>
                  <a:srgbClr val="213343"/>
                </a:solidFill>
                <a:cs typeface="Arial"/>
              </a:rPr>
              <a:t> </a:t>
            </a:r>
            <a:r>
              <a:rPr lang="en-US" sz="1400" dirty="0" err="1">
                <a:solidFill>
                  <a:srgbClr val="213343"/>
                </a:solidFill>
                <a:cs typeface="Arial"/>
              </a:rPr>
              <a:t>een</a:t>
            </a:r>
            <a:r>
              <a:rPr lang="en-US" sz="1400" dirty="0">
                <a:solidFill>
                  <a:srgbClr val="213343"/>
                </a:solidFill>
                <a:cs typeface="Arial"/>
              </a:rPr>
              <a:t> </a:t>
            </a:r>
            <a:r>
              <a:rPr lang="en-US" sz="1400" dirty="0" err="1">
                <a:solidFill>
                  <a:srgbClr val="213343"/>
                </a:solidFill>
                <a:cs typeface="Arial"/>
              </a:rPr>
              <a:t>zelf</a:t>
            </a:r>
            <a:r>
              <a:rPr lang="en-US" sz="1400" dirty="0">
                <a:solidFill>
                  <a:srgbClr val="213343"/>
                </a:solidFill>
                <a:cs typeface="Arial"/>
              </a:rPr>
              <a:t> </a:t>
            </a:r>
            <a:r>
              <a:rPr lang="en-US" sz="1400" dirty="0" err="1">
                <a:solidFill>
                  <a:srgbClr val="213343"/>
                </a:solidFill>
                <a:cs typeface="Arial"/>
              </a:rPr>
              <a:t>gekozen</a:t>
            </a:r>
            <a:r>
              <a:rPr lang="en-US" sz="1400" dirty="0">
                <a:solidFill>
                  <a:srgbClr val="213343"/>
                </a:solidFill>
                <a:cs typeface="Arial"/>
              </a:rPr>
              <a:t> </a:t>
            </a:r>
            <a:r>
              <a:rPr lang="en-US" sz="1400" dirty="0" err="1">
                <a:solidFill>
                  <a:srgbClr val="213343"/>
                </a:solidFill>
                <a:cs typeface="Arial"/>
              </a:rPr>
              <a:t>kinderboek</a:t>
            </a:r>
            <a:r>
              <a:rPr lang="en-US" sz="1400" dirty="0">
                <a:solidFill>
                  <a:srgbClr val="213343"/>
                </a:solidFill>
                <a:cs typeface="Arial"/>
              </a:rPr>
              <a:t> (in </a:t>
            </a:r>
            <a:r>
              <a:rPr lang="en-US" sz="1400" dirty="0" err="1">
                <a:solidFill>
                  <a:srgbClr val="213343"/>
                </a:solidFill>
                <a:cs typeface="Arial"/>
              </a:rPr>
              <a:t>overleg</a:t>
            </a:r>
            <a:r>
              <a:rPr lang="en-US" sz="1400" dirty="0">
                <a:solidFill>
                  <a:srgbClr val="213343"/>
                </a:solidFill>
                <a:cs typeface="Arial"/>
              </a:rPr>
              <a:t> met de </a:t>
            </a:r>
            <a:r>
              <a:rPr lang="en-US" sz="1400" dirty="0" err="1">
                <a:solidFill>
                  <a:srgbClr val="213343"/>
                </a:solidFill>
                <a:cs typeface="Arial"/>
              </a:rPr>
              <a:t>pabo</a:t>
            </a:r>
            <a:r>
              <a:rPr lang="en-US" sz="1400" dirty="0">
                <a:solidFill>
                  <a:srgbClr val="213343"/>
                </a:solidFill>
                <a:cs typeface="Arial"/>
              </a:rPr>
              <a:t>-docent). </a:t>
            </a:r>
            <a:r>
              <a:rPr lang="en-US" sz="1400" dirty="0" err="1">
                <a:solidFill>
                  <a:srgbClr val="213343"/>
                </a:solidFill>
                <a:cs typeface="Arial"/>
              </a:rPr>
              <a:t>Daarnaast</a:t>
            </a:r>
            <a:r>
              <a:rPr lang="en-US" sz="1400" dirty="0">
                <a:solidFill>
                  <a:srgbClr val="213343"/>
                </a:solidFill>
                <a:cs typeface="Arial"/>
              </a:rPr>
              <a:t> is het </a:t>
            </a:r>
            <a:r>
              <a:rPr lang="en-US" sz="1400" dirty="0" err="1">
                <a:solidFill>
                  <a:srgbClr val="213343"/>
                </a:solidFill>
                <a:cs typeface="Arial"/>
              </a:rPr>
              <a:t>werken</a:t>
            </a:r>
            <a:r>
              <a:rPr lang="en-US" sz="1400" dirty="0">
                <a:solidFill>
                  <a:srgbClr val="213343"/>
                </a:solidFill>
                <a:cs typeface="Arial"/>
              </a:rPr>
              <a:t> </a:t>
            </a:r>
            <a:r>
              <a:rPr lang="en-US" sz="1400" dirty="0" err="1">
                <a:solidFill>
                  <a:srgbClr val="213343"/>
                </a:solidFill>
                <a:cs typeface="Arial"/>
              </a:rPr>
              <a:t>volgens</a:t>
            </a:r>
            <a:r>
              <a:rPr lang="en-US" sz="1400" dirty="0">
                <a:solidFill>
                  <a:srgbClr val="213343"/>
                </a:solidFill>
                <a:cs typeface="Arial"/>
              </a:rPr>
              <a:t> </a:t>
            </a:r>
            <a:r>
              <a:rPr lang="en-US" sz="1400" dirty="0" err="1">
                <a:solidFill>
                  <a:srgbClr val="213343"/>
                </a:solidFill>
                <a:cs typeface="Arial"/>
              </a:rPr>
              <a:t>een</a:t>
            </a:r>
            <a:r>
              <a:rPr lang="en-US" sz="1400" dirty="0">
                <a:solidFill>
                  <a:srgbClr val="213343"/>
                </a:solidFill>
                <a:cs typeface="Arial"/>
              </a:rPr>
              <a:t> </a:t>
            </a:r>
            <a:r>
              <a:rPr lang="en-US" sz="1400" dirty="0" err="1">
                <a:solidFill>
                  <a:srgbClr val="213343"/>
                </a:solidFill>
                <a:cs typeface="Arial"/>
              </a:rPr>
              <a:t>schrijfmodel</a:t>
            </a:r>
            <a:r>
              <a:rPr lang="en-US" sz="1400" dirty="0">
                <a:solidFill>
                  <a:srgbClr val="213343"/>
                </a:solidFill>
                <a:cs typeface="Arial"/>
              </a:rPr>
              <a:t> (: </a:t>
            </a:r>
            <a:r>
              <a:rPr lang="en-US" sz="1400" dirty="0" err="1">
                <a:solidFill>
                  <a:srgbClr val="213343"/>
                </a:solidFill>
                <a:cs typeface="Arial"/>
              </a:rPr>
              <a:t>Taalrondemodel</a:t>
            </a:r>
            <a:r>
              <a:rPr lang="en-US" sz="1400" dirty="0">
                <a:solidFill>
                  <a:srgbClr val="213343"/>
                </a:solidFill>
                <a:cs typeface="Arial"/>
              </a:rPr>
              <a:t>, of </a:t>
            </a:r>
            <a:r>
              <a:rPr lang="en-US" sz="1400" dirty="0" err="1">
                <a:solidFill>
                  <a:srgbClr val="213343"/>
                </a:solidFill>
                <a:cs typeface="Arial"/>
              </a:rPr>
              <a:t>Fasemodel</a:t>
            </a:r>
            <a:r>
              <a:rPr lang="en-US" sz="1400" dirty="0">
                <a:solidFill>
                  <a:srgbClr val="213343"/>
                </a:solidFill>
                <a:cs typeface="Arial"/>
              </a:rPr>
              <a:t>) </a:t>
            </a:r>
            <a:r>
              <a:rPr lang="en-US" sz="1400" dirty="0" err="1">
                <a:solidFill>
                  <a:srgbClr val="213343"/>
                </a:solidFill>
                <a:cs typeface="Arial"/>
              </a:rPr>
              <a:t>onderdeel</a:t>
            </a:r>
            <a:r>
              <a:rPr lang="en-US" sz="1400" dirty="0">
                <a:solidFill>
                  <a:srgbClr val="213343"/>
                </a:solidFill>
                <a:cs typeface="Arial"/>
              </a:rPr>
              <a:t> van </a:t>
            </a:r>
            <a:r>
              <a:rPr lang="en-US" sz="1400" dirty="0" err="1">
                <a:solidFill>
                  <a:srgbClr val="213343"/>
                </a:solidFill>
                <a:cs typeface="Arial"/>
              </a:rPr>
              <a:t>deze</a:t>
            </a:r>
            <a:r>
              <a:rPr lang="en-US" sz="1400" dirty="0">
                <a:solidFill>
                  <a:srgbClr val="213343"/>
                </a:solidFill>
                <a:cs typeface="Arial"/>
              </a:rPr>
              <a:t> </a:t>
            </a:r>
            <a:r>
              <a:rPr lang="en-US" sz="1400" dirty="0" err="1">
                <a:solidFill>
                  <a:srgbClr val="213343"/>
                </a:solidFill>
                <a:cs typeface="Arial"/>
              </a:rPr>
              <a:t>opdracht</a:t>
            </a:r>
            <a:r>
              <a:rPr lang="en-US" sz="1400" dirty="0">
                <a:solidFill>
                  <a:srgbClr val="213343"/>
                </a:solidFill>
                <a:cs typeface="Arial"/>
              </a:rPr>
              <a:t>. Voor de </a:t>
            </a:r>
            <a:r>
              <a:rPr lang="en-US" sz="1400" dirty="0" err="1">
                <a:solidFill>
                  <a:srgbClr val="213343"/>
                </a:solidFill>
                <a:cs typeface="Arial"/>
              </a:rPr>
              <a:t>te</a:t>
            </a:r>
            <a:r>
              <a:rPr lang="en-US" sz="1400" dirty="0">
                <a:solidFill>
                  <a:srgbClr val="213343"/>
                </a:solidFill>
                <a:cs typeface="Arial"/>
              </a:rPr>
              <a:t> </a:t>
            </a:r>
            <a:r>
              <a:rPr lang="en-US" sz="1400" dirty="0" err="1">
                <a:solidFill>
                  <a:srgbClr val="213343"/>
                </a:solidFill>
                <a:cs typeface="Arial"/>
              </a:rPr>
              <a:t>gebruiken</a:t>
            </a:r>
            <a:r>
              <a:rPr lang="en-US" sz="1400" dirty="0">
                <a:solidFill>
                  <a:srgbClr val="213343"/>
                </a:solidFill>
                <a:cs typeface="Arial"/>
              </a:rPr>
              <a:t> </a:t>
            </a:r>
            <a:r>
              <a:rPr lang="en-US" sz="1400" dirty="0" err="1">
                <a:solidFill>
                  <a:srgbClr val="213343"/>
                </a:solidFill>
                <a:cs typeface="Arial"/>
              </a:rPr>
              <a:t>bronnen</a:t>
            </a:r>
            <a:r>
              <a:rPr lang="en-US" sz="1400" dirty="0">
                <a:solidFill>
                  <a:srgbClr val="213343"/>
                </a:solidFill>
                <a:cs typeface="Arial"/>
              </a:rPr>
              <a:t> </a:t>
            </a:r>
            <a:r>
              <a:rPr lang="en-US" sz="1400" dirty="0" err="1">
                <a:solidFill>
                  <a:srgbClr val="213343"/>
                </a:solidFill>
                <a:cs typeface="Arial"/>
              </a:rPr>
              <a:t>moeten</a:t>
            </a:r>
            <a:r>
              <a:rPr lang="en-US" sz="1400" dirty="0">
                <a:solidFill>
                  <a:srgbClr val="213343"/>
                </a:solidFill>
                <a:cs typeface="Arial"/>
              </a:rPr>
              <a:t> de </a:t>
            </a:r>
            <a:r>
              <a:rPr lang="en-US" sz="1400" dirty="0" err="1">
                <a:solidFill>
                  <a:srgbClr val="213343"/>
                </a:solidFill>
                <a:cs typeface="Arial"/>
              </a:rPr>
              <a:t>nieuwe</a:t>
            </a:r>
            <a:r>
              <a:rPr lang="en-US" sz="1400" dirty="0">
                <a:solidFill>
                  <a:srgbClr val="213343"/>
                </a:solidFill>
                <a:cs typeface="Arial"/>
              </a:rPr>
              <a:t> </a:t>
            </a:r>
            <a:r>
              <a:rPr lang="en-US" sz="1400" dirty="0" err="1">
                <a:solidFill>
                  <a:srgbClr val="213343"/>
                </a:solidFill>
                <a:cs typeface="Arial"/>
              </a:rPr>
              <a:t>kerndoelen</a:t>
            </a:r>
            <a:r>
              <a:rPr lang="en-US" sz="1400" dirty="0">
                <a:solidFill>
                  <a:srgbClr val="213343"/>
                </a:solidFill>
                <a:cs typeface="Arial"/>
              </a:rPr>
              <a:t>, de </a:t>
            </a:r>
            <a:r>
              <a:rPr lang="en-US" sz="1400" dirty="0" err="1">
                <a:solidFill>
                  <a:srgbClr val="213343"/>
                </a:solidFill>
                <a:cs typeface="Arial"/>
              </a:rPr>
              <a:t>bekwaamheidseisen</a:t>
            </a:r>
            <a:r>
              <a:rPr lang="en-US" sz="1400" dirty="0">
                <a:solidFill>
                  <a:srgbClr val="213343"/>
                </a:solidFill>
                <a:cs typeface="Arial"/>
              </a:rPr>
              <a:t>, </a:t>
            </a:r>
            <a:r>
              <a:rPr lang="en-US" sz="1400" dirty="0" err="1">
                <a:solidFill>
                  <a:srgbClr val="213343"/>
                </a:solidFill>
                <a:cs typeface="Arial"/>
              </a:rPr>
              <a:t>en</a:t>
            </a:r>
            <a:r>
              <a:rPr lang="en-US" sz="1400" dirty="0">
                <a:solidFill>
                  <a:srgbClr val="213343"/>
                </a:solidFill>
                <a:cs typeface="Arial"/>
              </a:rPr>
              <a:t> de </a:t>
            </a:r>
            <a:r>
              <a:rPr lang="en-US" sz="1400" dirty="0" err="1">
                <a:solidFill>
                  <a:srgbClr val="213343"/>
                </a:solidFill>
                <a:cs typeface="Arial"/>
              </a:rPr>
              <a:t>inhouden</a:t>
            </a:r>
            <a:r>
              <a:rPr lang="en-US" sz="1400" dirty="0">
                <a:solidFill>
                  <a:srgbClr val="213343"/>
                </a:solidFill>
                <a:cs typeface="Arial"/>
              </a:rPr>
              <a:t> van de </a:t>
            </a:r>
            <a:r>
              <a:rPr lang="en-US" sz="1400" dirty="0" err="1">
                <a:solidFill>
                  <a:srgbClr val="213343"/>
                </a:solidFill>
                <a:cs typeface="Arial"/>
              </a:rPr>
              <a:t>domeinen</a:t>
            </a:r>
            <a:r>
              <a:rPr lang="en-US" sz="1400" dirty="0">
                <a:solidFill>
                  <a:srgbClr val="213343"/>
                </a:solidFill>
                <a:cs typeface="Arial"/>
              </a:rPr>
              <a:t> van de LKT </a:t>
            </a:r>
            <a:r>
              <a:rPr lang="en-US" sz="1400" dirty="0" err="1">
                <a:solidFill>
                  <a:srgbClr val="213343"/>
                </a:solidFill>
                <a:cs typeface="Arial"/>
              </a:rPr>
              <a:t>Nederlands</a:t>
            </a:r>
            <a:r>
              <a:rPr lang="en-US" sz="1400" dirty="0">
                <a:solidFill>
                  <a:srgbClr val="213343"/>
                </a:solidFill>
                <a:cs typeface="Arial"/>
              </a:rPr>
              <a:t> </a:t>
            </a:r>
            <a:r>
              <a:rPr lang="en-US" sz="1400" dirty="0" err="1">
                <a:solidFill>
                  <a:srgbClr val="213343"/>
                </a:solidFill>
                <a:cs typeface="Arial"/>
              </a:rPr>
              <a:t>worden</a:t>
            </a:r>
            <a:r>
              <a:rPr lang="en-US" sz="1400" dirty="0">
                <a:solidFill>
                  <a:srgbClr val="213343"/>
                </a:solidFill>
                <a:cs typeface="Arial"/>
              </a:rPr>
              <a:t> </a:t>
            </a:r>
            <a:r>
              <a:rPr lang="en-US" sz="1400" dirty="0" err="1">
                <a:solidFill>
                  <a:srgbClr val="213343"/>
                </a:solidFill>
                <a:cs typeface="Arial"/>
              </a:rPr>
              <a:t>gebruikt</a:t>
            </a:r>
            <a:r>
              <a:rPr lang="en-US" sz="1400" dirty="0">
                <a:solidFill>
                  <a:srgbClr val="213343"/>
                </a:solidFill>
                <a:cs typeface="Arial"/>
              </a:rPr>
              <a:t> </a:t>
            </a:r>
            <a:r>
              <a:rPr lang="en-US" sz="1400" dirty="0" err="1">
                <a:solidFill>
                  <a:srgbClr val="213343"/>
                </a:solidFill>
                <a:cs typeface="Arial"/>
              </a:rPr>
              <a:t>als</a:t>
            </a:r>
            <a:r>
              <a:rPr lang="en-US" sz="1400" dirty="0">
                <a:solidFill>
                  <a:srgbClr val="213343"/>
                </a:solidFill>
                <a:cs typeface="Arial"/>
              </a:rPr>
              <a:t> </a:t>
            </a:r>
            <a:r>
              <a:rPr lang="en-US" sz="1400" dirty="0" err="1">
                <a:solidFill>
                  <a:srgbClr val="213343"/>
                </a:solidFill>
                <a:cs typeface="Arial"/>
              </a:rPr>
              <a:t>Onderbouwing</a:t>
            </a:r>
            <a:r>
              <a:rPr lang="en-US" sz="1400" dirty="0">
                <a:solidFill>
                  <a:srgbClr val="213343"/>
                </a:solidFill>
                <a:cs typeface="Arial"/>
              </a:rPr>
              <a:t> van de </a:t>
            </a:r>
            <a:r>
              <a:rPr lang="en-US" sz="1400" dirty="0" err="1">
                <a:solidFill>
                  <a:srgbClr val="213343"/>
                </a:solidFill>
                <a:cs typeface="Arial"/>
              </a:rPr>
              <a:t>gemaakte</a:t>
            </a:r>
            <a:r>
              <a:rPr lang="en-US" sz="1400" dirty="0">
                <a:solidFill>
                  <a:srgbClr val="213343"/>
                </a:solidFill>
                <a:cs typeface="Arial"/>
              </a:rPr>
              <a:t> </a:t>
            </a:r>
            <a:r>
              <a:rPr lang="en-US" sz="1400" dirty="0" err="1">
                <a:solidFill>
                  <a:srgbClr val="213343"/>
                </a:solidFill>
                <a:cs typeface="Arial"/>
              </a:rPr>
              <a:t>keuzen</a:t>
            </a:r>
            <a:r>
              <a:rPr lang="en-US" sz="1400" dirty="0">
                <a:solidFill>
                  <a:srgbClr val="213343"/>
                </a:solidFill>
                <a:cs typeface="Arial"/>
              </a:rPr>
              <a:t>.   </a:t>
            </a:r>
            <a:endParaRPr lang="en-US" dirty="0"/>
          </a:p>
          <a:p>
            <a:r>
              <a:rPr lang="en-US" sz="1400" dirty="0">
                <a:solidFill>
                  <a:srgbClr val="213343"/>
                </a:solidFill>
                <a:cs typeface="Arial"/>
              </a:rPr>
              <a:t>Alles </a:t>
            </a:r>
            <a:r>
              <a:rPr lang="en-US" sz="1400" dirty="0" err="1">
                <a:solidFill>
                  <a:srgbClr val="213343"/>
                </a:solidFill>
                <a:cs typeface="Arial"/>
              </a:rPr>
              <a:t>voorbereid</a:t>
            </a:r>
            <a:r>
              <a:rPr lang="en-US" sz="1400" dirty="0">
                <a:solidFill>
                  <a:srgbClr val="213343"/>
                </a:solidFill>
                <a:cs typeface="Arial"/>
              </a:rPr>
              <a:t> op </a:t>
            </a:r>
            <a:r>
              <a:rPr lang="en-US" sz="1400" dirty="0" err="1">
                <a:solidFill>
                  <a:srgbClr val="213343"/>
                </a:solidFill>
                <a:cs typeface="Arial"/>
              </a:rPr>
              <a:t>een</a:t>
            </a:r>
            <a:r>
              <a:rPr lang="en-US" sz="1400" dirty="0">
                <a:solidFill>
                  <a:srgbClr val="213343"/>
                </a:solidFill>
                <a:cs typeface="Arial"/>
              </a:rPr>
              <a:t> </a:t>
            </a:r>
            <a:r>
              <a:rPr lang="en-US" sz="1400" dirty="0" err="1">
                <a:solidFill>
                  <a:srgbClr val="213343"/>
                </a:solidFill>
                <a:cs typeface="Arial"/>
              </a:rPr>
              <a:t>lesvoorbereidingsformulier</a:t>
            </a:r>
            <a:r>
              <a:rPr lang="en-US" sz="1400" dirty="0">
                <a:solidFill>
                  <a:srgbClr val="213343"/>
                </a:solidFill>
                <a:cs typeface="Arial"/>
              </a:rPr>
              <a:t>. </a:t>
            </a:r>
            <a:endParaRPr lang="en-US" dirty="0"/>
          </a:p>
          <a:p>
            <a:r>
              <a:rPr lang="en-US" sz="1400" dirty="0">
                <a:solidFill>
                  <a:srgbClr val="213343"/>
                </a:solidFill>
                <a:cs typeface="Arial"/>
              </a:rPr>
              <a:t>Op de </a:t>
            </a:r>
            <a:r>
              <a:rPr lang="en-US" sz="1400" dirty="0" err="1">
                <a:solidFill>
                  <a:srgbClr val="213343"/>
                </a:solidFill>
                <a:cs typeface="Arial"/>
              </a:rPr>
              <a:t>pabo</a:t>
            </a:r>
            <a:r>
              <a:rPr lang="en-US" sz="1400" dirty="0">
                <a:solidFill>
                  <a:srgbClr val="213343"/>
                </a:solidFill>
                <a:cs typeface="Arial"/>
              </a:rPr>
              <a:t> </a:t>
            </a:r>
            <a:r>
              <a:rPr lang="en-US" sz="1400" dirty="0" err="1">
                <a:solidFill>
                  <a:srgbClr val="213343"/>
                </a:solidFill>
                <a:cs typeface="Arial"/>
              </a:rPr>
              <a:t>worden</a:t>
            </a:r>
            <a:r>
              <a:rPr lang="en-US" sz="1400" dirty="0">
                <a:solidFill>
                  <a:srgbClr val="213343"/>
                </a:solidFill>
                <a:cs typeface="Arial"/>
              </a:rPr>
              <a:t> de </a:t>
            </a:r>
            <a:r>
              <a:rPr lang="en-US" sz="1400" dirty="0" err="1">
                <a:solidFill>
                  <a:srgbClr val="213343"/>
                </a:solidFill>
                <a:cs typeface="Arial"/>
              </a:rPr>
              <a:t>studenten</a:t>
            </a:r>
            <a:r>
              <a:rPr lang="en-US" sz="1400" dirty="0">
                <a:solidFill>
                  <a:srgbClr val="213343"/>
                </a:solidFill>
                <a:cs typeface="Arial"/>
              </a:rPr>
              <a:t> </a:t>
            </a:r>
            <a:r>
              <a:rPr lang="en-US" sz="1400" dirty="0" err="1">
                <a:solidFill>
                  <a:srgbClr val="213343"/>
                </a:solidFill>
                <a:cs typeface="Arial"/>
              </a:rPr>
              <a:t>hierop</a:t>
            </a:r>
            <a:r>
              <a:rPr lang="en-US" sz="1400" dirty="0">
                <a:solidFill>
                  <a:srgbClr val="213343"/>
                </a:solidFill>
                <a:cs typeface="Arial"/>
              </a:rPr>
              <a:t> </a:t>
            </a:r>
            <a:r>
              <a:rPr lang="en-US" sz="1400" dirty="0" err="1">
                <a:solidFill>
                  <a:srgbClr val="213343"/>
                </a:solidFill>
                <a:cs typeface="Arial"/>
              </a:rPr>
              <a:t>voorbereid</a:t>
            </a:r>
            <a:r>
              <a:rPr lang="en-US" sz="1400" dirty="0">
                <a:solidFill>
                  <a:srgbClr val="213343"/>
                </a:solidFill>
                <a:cs typeface="Arial"/>
              </a:rPr>
              <a:t> met </a:t>
            </a:r>
            <a:r>
              <a:rPr lang="en-US" sz="1400" dirty="0" err="1">
                <a:solidFill>
                  <a:srgbClr val="213343"/>
                </a:solidFill>
                <a:cs typeface="Arial"/>
              </a:rPr>
              <a:t>werkcolleges</a:t>
            </a:r>
            <a:r>
              <a:rPr lang="en-US" sz="1400" dirty="0">
                <a:solidFill>
                  <a:srgbClr val="213343"/>
                </a:solidFill>
                <a:cs typeface="Arial"/>
              </a:rPr>
              <a:t> </a:t>
            </a:r>
            <a:r>
              <a:rPr lang="en-US" sz="1400" dirty="0" err="1">
                <a:solidFill>
                  <a:srgbClr val="213343"/>
                </a:solidFill>
                <a:cs typeface="Arial"/>
              </a:rPr>
              <a:t>en</a:t>
            </a:r>
            <a:r>
              <a:rPr lang="en-US" sz="1400" dirty="0">
                <a:solidFill>
                  <a:srgbClr val="213343"/>
                </a:solidFill>
                <a:cs typeface="Arial"/>
              </a:rPr>
              <a:t> colleges over </a:t>
            </a:r>
            <a:r>
              <a:rPr lang="en-US" sz="1400" dirty="0" err="1">
                <a:solidFill>
                  <a:srgbClr val="213343"/>
                </a:solidFill>
                <a:cs typeface="Arial"/>
              </a:rPr>
              <a:t>didactiek</a:t>
            </a:r>
            <a:r>
              <a:rPr lang="en-US" sz="1400" dirty="0">
                <a:solidFill>
                  <a:srgbClr val="213343"/>
                </a:solidFill>
                <a:cs typeface="Arial"/>
              </a:rPr>
              <a:t>. </a:t>
            </a:r>
            <a:r>
              <a:rPr lang="en-US" sz="1400" dirty="0" err="1">
                <a:solidFill>
                  <a:srgbClr val="213343"/>
                </a:solidFill>
                <a:cs typeface="Arial"/>
              </a:rPr>
              <a:t>Daarnaast</a:t>
            </a:r>
            <a:r>
              <a:rPr lang="en-US" sz="1400" dirty="0">
                <a:solidFill>
                  <a:srgbClr val="213343"/>
                </a:solidFill>
                <a:cs typeface="Arial"/>
              </a:rPr>
              <a:t> </a:t>
            </a:r>
            <a:r>
              <a:rPr lang="en-US" sz="1400" dirty="0" err="1">
                <a:solidFill>
                  <a:srgbClr val="213343"/>
                </a:solidFill>
                <a:cs typeface="Arial"/>
              </a:rPr>
              <a:t>worden</a:t>
            </a:r>
            <a:r>
              <a:rPr lang="en-US" sz="1400" dirty="0">
                <a:solidFill>
                  <a:srgbClr val="213343"/>
                </a:solidFill>
                <a:cs typeface="Arial"/>
              </a:rPr>
              <a:t> ze </a:t>
            </a:r>
            <a:r>
              <a:rPr lang="en-US" sz="1400" dirty="0" err="1">
                <a:solidFill>
                  <a:srgbClr val="213343"/>
                </a:solidFill>
                <a:cs typeface="Arial"/>
              </a:rPr>
              <a:t>geïnspireerd</a:t>
            </a:r>
            <a:r>
              <a:rPr lang="en-US" sz="1400" dirty="0">
                <a:solidFill>
                  <a:srgbClr val="213343"/>
                </a:solidFill>
                <a:cs typeface="Arial"/>
              </a:rPr>
              <a:t> door </a:t>
            </a:r>
            <a:r>
              <a:rPr lang="en-US" sz="1400" dirty="0" err="1">
                <a:solidFill>
                  <a:srgbClr val="213343"/>
                </a:solidFill>
                <a:cs typeface="Arial"/>
              </a:rPr>
              <a:t>o.a</a:t>
            </a:r>
            <a:r>
              <a:rPr lang="en-US" sz="1400" dirty="0">
                <a:solidFill>
                  <a:srgbClr val="213343"/>
                </a:solidFill>
                <a:cs typeface="Arial"/>
              </a:rPr>
              <a:t> </a:t>
            </a:r>
            <a:r>
              <a:rPr lang="en-US" sz="1400" dirty="0" err="1">
                <a:solidFill>
                  <a:srgbClr val="213343"/>
                </a:solidFill>
                <a:cs typeface="Arial"/>
              </a:rPr>
              <a:t>een</a:t>
            </a:r>
            <a:r>
              <a:rPr lang="en-US" sz="1400" dirty="0">
                <a:solidFill>
                  <a:srgbClr val="213343"/>
                </a:solidFill>
                <a:cs typeface="Arial"/>
              </a:rPr>
              <a:t> </a:t>
            </a:r>
            <a:r>
              <a:rPr lang="en-US" sz="1400" dirty="0" err="1">
                <a:solidFill>
                  <a:srgbClr val="213343"/>
                </a:solidFill>
                <a:cs typeface="Arial"/>
              </a:rPr>
              <a:t>bezoek</a:t>
            </a:r>
            <a:r>
              <a:rPr lang="en-US" sz="1400" dirty="0">
                <a:solidFill>
                  <a:srgbClr val="213343"/>
                </a:solidFill>
                <a:cs typeface="Arial"/>
              </a:rPr>
              <a:t> </a:t>
            </a:r>
            <a:r>
              <a:rPr lang="en-US" sz="1400" dirty="0" err="1">
                <a:solidFill>
                  <a:srgbClr val="213343"/>
                </a:solidFill>
                <a:cs typeface="Arial"/>
              </a:rPr>
              <a:t>aan</a:t>
            </a:r>
            <a:r>
              <a:rPr lang="en-US" sz="1400" dirty="0">
                <a:solidFill>
                  <a:srgbClr val="213343"/>
                </a:solidFill>
                <a:cs typeface="Arial"/>
              </a:rPr>
              <a:t> het ‘Huis van het Boek’. </a:t>
            </a:r>
            <a:endParaRPr lang="en-US" dirty="0"/>
          </a:p>
          <a:p>
            <a:endParaRPr lang="en-US" sz="1400" dirty="0">
              <a:solidFill>
                <a:srgbClr val="213343"/>
              </a:solidFill>
              <a:cs typeface="Arial"/>
            </a:endParaRPr>
          </a:p>
          <a:p>
            <a:endParaRPr lang="en-US" sz="2000" dirty="0">
              <a:solidFill>
                <a:srgbClr val="213343"/>
              </a:solidFill>
            </a:endParaRPr>
          </a:p>
          <a:p>
            <a:endParaRPr lang="en-US" sz="2000" dirty="0">
              <a:solidFill>
                <a:srgbClr val="213343"/>
              </a:solidFill>
            </a:endParaRPr>
          </a:p>
          <a:p>
            <a:endParaRPr lang="en-US" sz="2000" dirty="0">
              <a:solidFill>
                <a:srgbClr val="213343"/>
              </a:solidFill>
            </a:endParaRPr>
          </a:p>
          <a:p>
            <a:endParaRPr lang="en-US" sz="2000" dirty="0">
              <a:solidFill>
                <a:srgbClr val="213343"/>
              </a:solidFill>
            </a:endParaRPr>
          </a:p>
          <a:p>
            <a:endParaRPr lang="en-US" sz="2000" dirty="0">
              <a:solidFill>
                <a:srgbClr val="213343"/>
              </a:solidFill>
            </a:endParaRPr>
          </a:p>
          <a:p>
            <a:r>
              <a:rPr lang="en-US" sz="2000" dirty="0">
                <a:solidFill>
                  <a:srgbClr val="213343"/>
                </a:solidFill>
              </a:rPr>
              <a:t> </a:t>
            </a:r>
            <a:endParaRPr lang="nl-NL" sz="2000" dirty="0">
              <a:solidFill>
                <a:srgbClr val="213343"/>
              </a:solidFill>
            </a:endParaRPr>
          </a:p>
        </p:txBody>
      </p:sp>
      <p:sp>
        <p:nvSpPr>
          <p:cNvPr id="6" name="TextBox 5">
            <a:extLst>
              <a:ext uri="{FF2B5EF4-FFF2-40B4-BE49-F238E27FC236}">
                <a16:creationId xmlns:a16="http://schemas.microsoft.com/office/drawing/2014/main" id="{37A0A9BC-21D1-FE62-CDE9-051E875EC361}"/>
              </a:ext>
            </a:extLst>
          </p:cNvPr>
          <p:cNvSpPr txBox="1"/>
          <p:nvPr/>
        </p:nvSpPr>
        <p:spPr>
          <a:xfrm>
            <a:off x="1417834" y="1344842"/>
            <a:ext cx="9133725" cy="12772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100" i="1" dirty="0">
                <a:solidFill>
                  <a:srgbClr val="000000"/>
                </a:solidFill>
                <a:latin typeface="Arial" panose="020B0604020202020204" pitchFamily="34" charset="0"/>
              </a:rPr>
              <a:t>Leeruitkomst</a:t>
            </a:r>
            <a:br>
              <a:rPr lang="nl-NL" sz="1100" i="1" dirty="0">
                <a:solidFill>
                  <a:srgbClr val="000000"/>
                </a:solidFill>
                <a:latin typeface="Arial" panose="020B0604020202020204" pitchFamily="34" charset="0"/>
              </a:rPr>
            </a:br>
            <a:r>
              <a:rPr lang="nl-NL" sz="1100" i="1" dirty="0"/>
              <a:t>De toekomstige leerkracht kent en onderbouwt het belang van stellen, begrijpend lezen en handschriftonderwijs en het verband tussen deze drie. De toekomstige leraar creëert authentieke situaties waarin de leerling korte eenvoudige teksten schrijft over alledaagse onderwerpen of over onderwerpen uit de directe leefwereld. De toekomstige leraar creëert authentieke situaties waarin het toekennen van betekenis aan geschreven teksten centraal staat. De toekomstige leerkracht kan op basis van vakinhoudelijke en vakdidactische kennis een les (creatief) schrijven in samenhang met handschriftonderwijs geven. De toekomstige leerkracht reflecteert op de eigen les en komt tot succespunten en verbeterpunten. </a:t>
            </a:r>
            <a:endParaRPr lang="nl-NL" sz="1100" i="1" dirty="0">
              <a:solidFill>
                <a:srgbClr val="213343"/>
              </a:solidFill>
              <a:latin typeface="+mj-lt"/>
            </a:endParaRPr>
          </a:p>
        </p:txBody>
      </p:sp>
    </p:spTree>
    <p:extLst>
      <p:ext uri="{BB962C8B-B14F-4D97-AF65-F5344CB8AC3E}">
        <p14:creationId xmlns:p14="http://schemas.microsoft.com/office/powerpoint/2010/main" val="250881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353D7D8-F94D-9B41-8291-22BFC7F43AD3}"/>
              </a:ext>
            </a:extLst>
          </p:cNvPr>
          <p:cNvPicPr>
            <a:picLocks noGrp="1" noChangeAspect="1"/>
          </p:cNvPicPr>
          <p:nvPr>
            <p:ph type="pic" sz="quarter" idx="28"/>
          </p:nvPr>
        </p:nvPicPr>
        <p:blipFill rotWithShape="1">
          <a:blip r:embed="rId2"/>
          <a:srcRect t="30645" b="30645"/>
          <a:stretch/>
        </p:blipFill>
        <p:spPr/>
      </p:pic>
      <p:sp>
        <p:nvSpPr>
          <p:cNvPr id="4" name="Text Placeholder 3">
            <a:extLst>
              <a:ext uri="{FF2B5EF4-FFF2-40B4-BE49-F238E27FC236}">
                <a16:creationId xmlns:a16="http://schemas.microsoft.com/office/drawing/2014/main" id="{0DBF98D2-C51A-EC43-9866-08A41438BDFB}"/>
              </a:ext>
            </a:extLst>
          </p:cNvPr>
          <p:cNvSpPr>
            <a:spLocks noGrp="1"/>
          </p:cNvSpPr>
          <p:nvPr>
            <p:ph type="body" sz="quarter" idx="10"/>
          </p:nvPr>
        </p:nvSpPr>
        <p:spPr/>
        <p:txBody>
          <a:bodyPr/>
          <a:lstStyle/>
          <a:p>
            <a:r>
              <a:rPr lang="nl-NL"/>
              <a:t>Adres</a:t>
            </a:r>
          </a:p>
        </p:txBody>
      </p:sp>
      <p:sp>
        <p:nvSpPr>
          <p:cNvPr id="54" name="Text Placeholder 53">
            <a:extLst>
              <a:ext uri="{FF2B5EF4-FFF2-40B4-BE49-F238E27FC236}">
                <a16:creationId xmlns:a16="http://schemas.microsoft.com/office/drawing/2014/main" id="{0F3830D5-6971-BF43-9AC6-132BBE68C726}"/>
              </a:ext>
            </a:extLst>
          </p:cNvPr>
          <p:cNvSpPr>
            <a:spLocks noGrp="1"/>
          </p:cNvSpPr>
          <p:nvPr>
            <p:ph type="body" sz="quarter" idx="11"/>
          </p:nvPr>
        </p:nvSpPr>
        <p:spPr/>
        <p:txBody>
          <a:bodyPr/>
          <a:lstStyle/>
          <a:p>
            <a:r>
              <a:rPr lang="nl-NL"/>
              <a:t>Johanna Westerdijkplein 75</a:t>
            </a:r>
          </a:p>
          <a:p>
            <a:r>
              <a:rPr lang="nl-NL"/>
              <a:t>2521 EN Den Haag</a:t>
            </a:r>
          </a:p>
        </p:txBody>
      </p:sp>
      <p:sp>
        <p:nvSpPr>
          <p:cNvPr id="10" name="Text Placeholder 9">
            <a:extLst>
              <a:ext uri="{FF2B5EF4-FFF2-40B4-BE49-F238E27FC236}">
                <a16:creationId xmlns:a16="http://schemas.microsoft.com/office/drawing/2014/main" id="{F0535AD4-A530-7B41-B8F5-C103BF377CA0}"/>
              </a:ext>
            </a:extLst>
          </p:cNvPr>
          <p:cNvSpPr>
            <a:spLocks noGrp="1"/>
          </p:cNvSpPr>
          <p:nvPr>
            <p:ph type="body" sz="quarter" idx="29"/>
          </p:nvPr>
        </p:nvSpPr>
        <p:spPr/>
        <p:txBody>
          <a:bodyPr/>
          <a:lstStyle/>
          <a:p>
            <a:r>
              <a:rPr lang="nl-NL" dirty="0"/>
              <a:t>Postbus 13336</a:t>
            </a:r>
            <a:br>
              <a:rPr lang="nl-NL" dirty="0"/>
            </a:br>
            <a:r>
              <a:rPr lang="nl-NL" dirty="0"/>
              <a:t>2501 EH Den Haag</a:t>
            </a:r>
          </a:p>
        </p:txBody>
      </p:sp>
      <p:sp>
        <p:nvSpPr>
          <p:cNvPr id="55" name="Text Placeholder 54">
            <a:extLst>
              <a:ext uri="{FF2B5EF4-FFF2-40B4-BE49-F238E27FC236}">
                <a16:creationId xmlns:a16="http://schemas.microsoft.com/office/drawing/2014/main" id="{F9F5D6AF-DB30-AA4E-B783-ADAFAB073DDD}"/>
              </a:ext>
            </a:extLst>
          </p:cNvPr>
          <p:cNvSpPr>
            <a:spLocks noGrp="1"/>
          </p:cNvSpPr>
          <p:nvPr>
            <p:ph type="body" sz="quarter" idx="14"/>
          </p:nvPr>
        </p:nvSpPr>
        <p:spPr/>
        <p:txBody>
          <a:bodyPr/>
          <a:lstStyle/>
          <a:p>
            <a:r>
              <a:rPr lang="nl-NL"/>
              <a:t>Contact</a:t>
            </a:r>
          </a:p>
        </p:txBody>
      </p:sp>
      <p:sp>
        <p:nvSpPr>
          <p:cNvPr id="7" name="Text Placeholder 6">
            <a:extLst>
              <a:ext uri="{FF2B5EF4-FFF2-40B4-BE49-F238E27FC236}">
                <a16:creationId xmlns:a16="http://schemas.microsoft.com/office/drawing/2014/main" id="{44E511C5-AAE5-DE47-BDA3-CC830D4D830C}"/>
              </a:ext>
            </a:extLst>
          </p:cNvPr>
          <p:cNvSpPr>
            <a:spLocks noGrp="1"/>
          </p:cNvSpPr>
          <p:nvPr>
            <p:ph type="body" sz="quarter" idx="20"/>
          </p:nvPr>
        </p:nvSpPr>
        <p:spPr/>
        <p:txBody>
          <a:bodyPr/>
          <a:lstStyle/>
          <a:p>
            <a:r>
              <a:rPr lang="nl-NL"/>
              <a:t>+31 70 445 88 88</a:t>
            </a:r>
          </a:p>
          <a:p>
            <a:endParaRPr lang="nl-NL"/>
          </a:p>
        </p:txBody>
      </p:sp>
      <p:sp>
        <p:nvSpPr>
          <p:cNvPr id="11" name="Text Placeholder 10">
            <a:extLst>
              <a:ext uri="{FF2B5EF4-FFF2-40B4-BE49-F238E27FC236}">
                <a16:creationId xmlns:a16="http://schemas.microsoft.com/office/drawing/2014/main" id="{E1260795-A232-0D40-9A69-419AA7F38AD7}"/>
              </a:ext>
            </a:extLst>
          </p:cNvPr>
          <p:cNvSpPr>
            <a:spLocks noGrp="1"/>
          </p:cNvSpPr>
          <p:nvPr>
            <p:ph type="body" sz="quarter" idx="30"/>
          </p:nvPr>
        </p:nvSpPr>
        <p:spPr/>
        <p:txBody>
          <a:bodyPr/>
          <a:lstStyle/>
          <a:p>
            <a:r>
              <a:rPr lang="nl-NL"/>
              <a:t>dehaagsehogeschool@hhs.nl</a:t>
            </a:r>
          </a:p>
        </p:txBody>
      </p:sp>
      <p:sp>
        <p:nvSpPr>
          <p:cNvPr id="56" name="Text Placeholder 55">
            <a:extLst>
              <a:ext uri="{FF2B5EF4-FFF2-40B4-BE49-F238E27FC236}">
                <a16:creationId xmlns:a16="http://schemas.microsoft.com/office/drawing/2014/main" id="{3D2D1D30-D3E3-1345-808A-3BBBF6AA76F1}"/>
              </a:ext>
            </a:extLst>
          </p:cNvPr>
          <p:cNvSpPr>
            <a:spLocks noGrp="1"/>
          </p:cNvSpPr>
          <p:nvPr>
            <p:ph type="body" sz="quarter" idx="27"/>
          </p:nvPr>
        </p:nvSpPr>
        <p:spPr/>
        <p:txBody>
          <a:bodyPr/>
          <a:lstStyle/>
          <a:p>
            <a:r>
              <a:rPr lang="nl-NL"/>
              <a:t>Social media</a:t>
            </a:r>
          </a:p>
        </p:txBody>
      </p:sp>
      <p:sp>
        <p:nvSpPr>
          <p:cNvPr id="8" name="Text Placeholder 7">
            <a:extLst>
              <a:ext uri="{FF2B5EF4-FFF2-40B4-BE49-F238E27FC236}">
                <a16:creationId xmlns:a16="http://schemas.microsoft.com/office/drawing/2014/main" id="{7F8D981C-4E79-9A4C-A14F-F37FF085A7AE}"/>
              </a:ext>
            </a:extLst>
          </p:cNvPr>
          <p:cNvSpPr>
            <a:spLocks noGrp="1"/>
          </p:cNvSpPr>
          <p:nvPr>
            <p:ph type="body" sz="quarter" idx="13"/>
          </p:nvPr>
        </p:nvSpPr>
        <p:spPr/>
        <p:txBody>
          <a:bodyPr/>
          <a:lstStyle/>
          <a:p>
            <a:r>
              <a:rPr lang="nl-NL"/>
              <a:t>@dehaagsehogeschool</a:t>
            </a:r>
          </a:p>
        </p:txBody>
      </p:sp>
      <p:sp>
        <p:nvSpPr>
          <p:cNvPr id="12" name="Text Placeholder 11">
            <a:extLst>
              <a:ext uri="{FF2B5EF4-FFF2-40B4-BE49-F238E27FC236}">
                <a16:creationId xmlns:a16="http://schemas.microsoft.com/office/drawing/2014/main" id="{DDED9F58-18B3-F347-8F91-5F8644B989F9}"/>
              </a:ext>
            </a:extLst>
          </p:cNvPr>
          <p:cNvSpPr>
            <a:spLocks noGrp="1"/>
          </p:cNvSpPr>
          <p:nvPr>
            <p:ph type="body" sz="quarter" idx="31"/>
          </p:nvPr>
        </p:nvSpPr>
        <p:spPr/>
        <p:txBody>
          <a:bodyPr/>
          <a:lstStyle/>
          <a:p>
            <a:r>
              <a:rPr lang="nl-NL"/>
              <a:t>@thehagueuniversity</a:t>
            </a:r>
          </a:p>
        </p:txBody>
      </p:sp>
      <p:sp>
        <p:nvSpPr>
          <p:cNvPr id="13" name="Text Placeholder 12">
            <a:extLst>
              <a:ext uri="{FF2B5EF4-FFF2-40B4-BE49-F238E27FC236}">
                <a16:creationId xmlns:a16="http://schemas.microsoft.com/office/drawing/2014/main" id="{7EF2C70A-3B1F-544D-965A-6666F1D1F2D5}"/>
              </a:ext>
            </a:extLst>
          </p:cNvPr>
          <p:cNvSpPr>
            <a:spLocks noGrp="1"/>
          </p:cNvSpPr>
          <p:nvPr>
            <p:ph type="body" sz="quarter" idx="32"/>
          </p:nvPr>
        </p:nvSpPr>
        <p:spPr/>
        <p:txBody>
          <a:bodyPr/>
          <a:lstStyle/>
          <a:p>
            <a:r>
              <a:rPr lang="nl-NL"/>
              <a:t>@dehaagsehogeschool</a:t>
            </a:r>
          </a:p>
          <a:p>
            <a:endParaRPr lang="nl-NL"/>
          </a:p>
        </p:txBody>
      </p:sp>
      <p:sp>
        <p:nvSpPr>
          <p:cNvPr id="14" name="Text Placeholder 13">
            <a:extLst>
              <a:ext uri="{FF2B5EF4-FFF2-40B4-BE49-F238E27FC236}">
                <a16:creationId xmlns:a16="http://schemas.microsoft.com/office/drawing/2014/main" id="{F856735C-E828-724F-AF1C-C30AA45AC99B}"/>
              </a:ext>
            </a:extLst>
          </p:cNvPr>
          <p:cNvSpPr>
            <a:spLocks noGrp="1"/>
          </p:cNvSpPr>
          <p:nvPr>
            <p:ph type="body" sz="quarter" idx="33"/>
          </p:nvPr>
        </p:nvSpPr>
        <p:spPr/>
        <p:txBody>
          <a:bodyPr/>
          <a:lstStyle/>
          <a:p>
            <a:r>
              <a:rPr lang="nl-NL"/>
              <a:t>@haagse-hogeschool</a:t>
            </a:r>
          </a:p>
        </p:txBody>
      </p:sp>
      <p:sp>
        <p:nvSpPr>
          <p:cNvPr id="25" name="Text Placeholder 24">
            <a:extLst>
              <a:ext uri="{FF2B5EF4-FFF2-40B4-BE49-F238E27FC236}">
                <a16:creationId xmlns:a16="http://schemas.microsoft.com/office/drawing/2014/main" id="{01590ACD-12F0-FE4C-82A3-0ED94D7162E9}"/>
              </a:ext>
            </a:extLst>
          </p:cNvPr>
          <p:cNvSpPr>
            <a:spLocks noGrp="1"/>
          </p:cNvSpPr>
          <p:nvPr>
            <p:ph type="body" sz="quarter" idx="17"/>
          </p:nvPr>
        </p:nvSpPr>
        <p:spPr>
          <a:xfrm>
            <a:off x="1189708" y="6017665"/>
            <a:ext cx="5014241" cy="400110"/>
          </a:xfrm>
        </p:spPr>
        <p:txBody>
          <a:bodyPr/>
          <a:lstStyle/>
          <a:p>
            <a:r>
              <a:rPr lang="nl-NL" dirty="0"/>
              <a:t>dehaagsehogeschool.nl</a:t>
            </a:r>
            <a:endParaRPr lang="nl-NL" dirty="0">
              <a:solidFill>
                <a:schemeClr val="accent4"/>
              </a:solidFill>
            </a:endParaRPr>
          </a:p>
        </p:txBody>
      </p:sp>
    </p:spTree>
    <p:extLst>
      <p:ext uri="{BB962C8B-B14F-4D97-AF65-F5344CB8AC3E}">
        <p14:creationId xmlns:p14="http://schemas.microsoft.com/office/powerpoint/2010/main" val="2840313043"/>
      </p:ext>
    </p:extLst>
  </p:cSld>
  <p:clrMapOvr>
    <a:masterClrMapping/>
  </p:clrMapOvr>
  <p:transition>
    <p:fade/>
  </p:transition>
</p:sld>
</file>

<file path=ppt/theme/theme1.xml><?xml version="1.0" encoding="utf-8"?>
<a:theme xmlns:a="http://schemas.openxmlformats.org/drawingml/2006/main" name="HHS_2018">
  <a:themeElements>
    <a:clrScheme name="HHS">
      <a:dk1>
        <a:sysClr val="windowText" lastClr="000000"/>
      </a:dk1>
      <a:lt1>
        <a:sysClr val="window" lastClr="FFFFFF"/>
      </a:lt1>
      <a:dk2>
        <a:srgbClr val="213343"/>
      </a:dk2>
      <a:lt2>
        <a:srgbClr val="E7E6E6"/>
      </a:lt2>
      <a:accent1>
        <a:srgbClr val="9EA700"/>
      </a:accent1>
      <a:accent2>
        <a:srgbClr val="213343"/>
      </a:accent2>
      <a:accent3>
        <a:srgbClr val="9EA700"/>
      </a:accent3>
      <a:accent4>
        <a:srgbClr val="213343"/>
      </a:accent4>
      <a:accent5>
        <a:srgbClr val="9EA700"/>
      </a:accent5>
      <a:accent6>
        <a:srgbClr val="213343"/>
      </a:accent6>
      <a:hlink>
        <a:srgbClr val="213343"/>
      </a:hlink>
      <a:folHlink>
        <a:srgbClr val="21334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000" dirty="0" smtClean="0">
            <a:solidFill>
              <a:srgbClr val="213343"/>
            </a:solidFill>
            <a:latin typeface="+mj-lt"/>
          </a:defRPr>
        </a:defPPr>
      </a:lstStyle>
    </a:txDef>
  </a:objectDefaults>
  <a:extraClrSchemeLst/>
  <a:extLst>
    <a:ext uri="{05A4C25C-085E-4340-85A3-A5531E510DB2}">
      <thm15:themeFamily xmlns:thm15="http://schemas.microsoft.com/office/thememl/2012/main" name="Voortraject kick-off PPT BK 2018" id="{83C4CCF5-19B1-4934-9329-C59454852E76}" vid="{821D8649-337A-4295-8999-A111EBEF3C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0ea9ca0-a75c-4c9d-90d2-d01fe8b225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E3302CFE5D664CBECC499AE1650391" ma:contentTypeVersion="16" ma:contentTypeDescription="Een nieuw document maken." ma:contentTypeScope="" ma:versionID="2cb9a9a08eaba2fae9b64436b242f940">
  <xsd:schema xmlns:xsd="http://www.w3.org/2001/XMLSchema" xmlns:xs="http://www.w3.org/2001/XMLSchema" xmlns:p="http://schemas.microsoft.com/office/2006/metadata/properties" xmlns:ns3="c0ea9ca0-a75c-4c9d-90d2-d01fe8b2257a" xmlns:ns4="537ef928-33dd-4178-a2a4-ee438b1904ac" targetNamespace="http://schemas.microsoft.com/office/2006/metadata/properties" ma:root="true" ma:fieldsID="9b208b9e5bdfe4403c56629b41e159e7" ns3:_="" ns4:_="">
    <xsd:import namespace="c0ea9ca0-a75c-4c9d-90d2-d01fe8b2257a"/>
    <xsd:import namespace="537ef928-33dd-4178-a2a4-ee438b1904a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ea9ca0-a75c-4c9d-90d2-d01fe8b225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ef928-33dd-4178-a2a4-ee438b1904a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SharingHintHash" ma:index="14"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C42A9A-74A2-40B2-9392-BFC9135A83BE}">
  <ds:schemaRefs>
    <ds:schemaRef ds:uri="http://schemas.microsoft.com/office/2006/metadata/properties"/>
    <ds:schemaRef ds:uri="http://schemas.microsoft.com/office/infopath/2007/PartnerControls"/>
    <ds:schemaRef ds:uri="c0ea9ca0-a75c-4c9d-90d2-d01fe8b2257a"/>
  </ds:schemaRefs>
</ds:datastoreItem>
</file>

<file path=customXml/itemProps2.xml><?xml version="1.0" encoding="utf-8"?>
<ds:datastoreItem xmlns:ds="http://schemas.openxmlformats.org/officeDocument/2006/customXml" ds:itemID="{758035F3-262E-4292-92EC-A07F5DCD3194}">
  <ds:schemaRefs>
    <ds:schemaRef ds:uri="http://schemas.microsoft.com/sharepoint/v3/contenttype/forms"/>
  </ds:schemaRefs>
</ds:datastoreItem>
</file>

<file path=customXml/itemProps3.xml><?xml version="1.0" encoding="utf-8"?>
<ds:datastoreItem xmlns:ds="http://schemas.openxmlformats.org/officeDocument/2006/customXml" ds:itemID="{83C53FB9-9422-44E3-A168-56F81DBB1A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ea9ca0-a75c-4c9d-90d2-d01fe8b2257a"/>
    <ds:schemaRef ds:uri="537ef928-33dd-4178-a2a4-ee438b1904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8997</TotalTime>
  <Words>737</Words>
  <Application>Microsoft Office PowerPoint</Application>
  <PresentationFormat>Widescreen</PresentationFormat>
  <Paragraphs>72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HHS_2018</vt:lpstr>
      <vt:lpstr>Semester 2 jaar 1 pabo </vt:lpstr>
      <vt:lpstr>Semester 2 jaar 1 pabo</vt:lpstr>
      <vt:lpstr>Wereldoriëntatie</vt:lpstr>
      <vt:lpstr>Rekenen</vt:lpstr>
      <vt:lpstr>Kunstonderwijs</vt:lpstr>
      <vt:lpstr>Taal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Orientatie op jezelf als leerkracht: leraar als cultuurdrager</dc:title>
  <dc:creator>Corine Barendregt</dc:creator>
  <cp:lastModifiedBy>Maaike Noordenbos</cp:lastModifiedBy>
  <cp:revision>13</cp:revision>
  <dcterms:created xsi:type="dcterms:W3CDTF">2022-09-16T11:16:49Z</dcterms:created>
  <dcterms:modified xsi:type="dcterms:W3CDTF">2026-03-04T17:01:31Z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0x0101007AE3302CFE5D664CBECC499AE1650391</vt:lpwstr>
  </property>
</Properties>
</file>